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3E5B6-ADFF-4D18-B4C0-9DF37B2F8D83}" v="32" dt="2019-05-14T17:22:13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ke van Kammen" userId="f272de4703616a8c" providerId="LiveId" clId="{8C0CB154-58D8-4418-A4A6-A4BCBCB82508}"/>
    <pc:docChg chg="undo custSel addSld delSld modSld sldOrd">
      <pc:chgData name="Janneke van Kammen" userId="f272de4703616a8c" providerId="LiveId" clId="{8C0CB154-58D8-4418-A4A6-A4BCBCB82508}" dt="2019-05-14T17:23:31.134" v="288" actId="20577"/>
      <pc:docMkLst>
        <pc:docMk/>
      </pc:docMkLst>
      <pc:sldChg chg="modSp">
        <pc:chgData name="Janneke van Kammen" userId="f272de4703616a8c" providerId="LiveId" clId="{8C0CB154-58D8-4418-A4A6-A4BCBCB82508}" dt="2019-05-14T17:23:31.134" v="288" actId="20577"/>
        <pc:sldMkLst>
          <pc:docMk/>
          <pc:sldMk cId="2595741012" sldId="256"/>
        </pc:sldMkLst>
        <pc:spChg chg="mod">
          <ac:chgData name="Janneke van Kammen" userId="f272de4703616a8c" providerId="LiveId" clId="{8C0CB154-58D8-4418-A4A6-A4BCBCB82508}" dt="2019-05-14T17:23:31.134" v="288" actId="20577"/>
          <ac:spMkLst>
            <pc:docMk/>
            <pc:sldMk cId="2595741012" sldId="256"/>
            <ac:spMk id="8" creationId="{E98D2956-B3E2-4357-88CC-33F63BBA8CA5}"/>
          </ac:spMkLst>
        </pc:spChg>
      </pc:sldChg>
      <pc:sldChg chg="addSp delSp modSp add mod setBg">
        <pc:chgData name="Janneke van Kammen" userId="f272de4703616a8c" providerId="LiveId" clId="{8C0CB154-58D8-4418-A4A6-A4BCBCB82508}" dt="2019-05-14T17:11:38.039" v="101" actId="1076"/>
        <pc:sldMkLst>
          <pc:docMk/>
          <pc:sldMk cId="3358147663" sldId="257"/>
        </pc:sldMkLst>
        <pc:spChg chg="del">
          <ac:chgData name="Janneke van Kammen" userId="f272de4703616a8c" providerId="LiveId" clId="{8C0CB154-58D8-4418-A4A6-A4BCBCB82508}" dt="2019-05-14T17:10:47.078" v="69"/>
          <ac:spMkLst>
            <pc:docMk/>
            <pc:sldMk cId="3358147663" sldId="257"/>
            <ac:spMk id="2" creationId="{9F355555-C282-4D28-AFEA-0812407434CF}"/>
          </ac:spMkLst>
        </pc:spChg>
        <pc:spChg chg="del">
          <ac:chgData name="Janneke van Kammen" userId="f272de4703616a8c" providerId="LiveId" clId="{8C0CB154-58D8-4418-A4A6-A4BCBCB82508}" dt="2019-05-14T17:10:38.793" v="66" actId="931"/>
          <ac:spMkLst>
            <pc:docMk/>
            <pc:sldMk cId="3358147663" sldId="257"/>
            <ac:spMk id="3" creationId="{D3438EAC-43B9-4900-AFCD-8F9159C840CB}"/>
          </ac:spMkLst>
        </pc:spChg>
        <pc:spChg chg="add mod">
          <ac:chgData name="Janneke van Kammen" userId="f272de4703616a8c" providerId="LiveId" clId="{8C0CB154-58D8-4418-A4A6-A4BCBCB82508}" dt="2019-05-14T17:11:38.039" v="101" actId="1076"/>
          <ac:spMkLst>
            <pc:docMk/>
            <pc:sldMk cId="3358147663" sldId="257"/>
            <ac:spMk id="6" creationId="{EFA64A40-3C76-4D1E-84A9-591A8ADD5972}"/>
          </ac:spMkLst>
        </pc:spChg>
        <pc:picChg chg="add mod">
          <ac:chgData name="Janneke van Kammen" userId="f272de4703616a8c" providerId="LiveId" clId="{8C0CB154-58D8-4418-A4A6-A4BCBCB82508}" dt="2019-05-14T17:10:53.983" v="70" actId="26606"/>
          <ac:picMkLst>
            <pc:docMk/>
            <pc:sldMk cId="3358147663" sldId="257"/>
            <ac:picMk id="5" creationId="{E91A29E4-4868-4FF5-8667-6AFC8548D134}"/>
          </ac:picMkLst>
        </pc:picChg>
      </pc:sldChg>
      <pc:sldChg chg="addSp modSp add mod setBg">
        <pc:chgData name="Janneke van Kammen" userId="f272de4703616a8c" providerId="LiveId" clId="{8C0CB154-58D8-4418-A4A6-A4BCBCB82508}" dt="2019-05-14T17:12:11.235" v="106" actId="26606"/>
        <pc:sldMkLst>
          <pc:docMk/>
          <pc:sldMk cId="345884771" sldId="258"/>
        </pc:sldMkLst>
        <pc:picChg chg="add mod">
          <ac:chgData name="Janneke van Kammen" userId="f272de4703616a8c" providerId="LiveId" clId="{8C0CB154-58D8-4418-A4A6-A4BCBCB82508}" dt="2019-05-14T17:12:11.235" v="106" actId="26606"/>
          <ac:picMkLst>
            <pc:docMk/>
            <pc:sldMk cId="345884771" sldId="258"/>
            <ac:picMk id="3" creationId="{1349CC98-B2DC-4CDA-A6D1-E0658D457B43}"/>
          </ac:picMkLst>
        </pc:picChg>
      </pc:sldChg>
      <pc:sldChg chg="addSp modSp add mod setBg">
        <pc:chgData name="Janneke van Kammen" userId="f272de4703616a8c" providerId="LiveId" clId="{8C0CB154-58D8-4418-A4A6-A4BCBCB82508}" dt="2019-05-14T17:12:33.738" v="111" actId="26606"/>
        <pc:sldMkLst>
          <pc:docMk/>
          <pc:sldMk cId="3800399673" sldId="259"/>
        </pc:sldMkLst>
        <pc:picChg chg="add mod">
          <ac:chgData name="Janneke van Kammen" userId="f272de4703616a8c" providerId="LiveId" clId="{8C0CB154-58D8-4418-A4A6-A4BCBCB82508}" dt="2019-05-14T17:12:33.738" v="111" actId="26606"/>
          <ac:picMkLst>
            <pc:docMk/>
            <pc:sldMk cId="3800399673" sldId="259"/>
            <ac:picMk id="3" creationId="{3DBD3B18-967B-417B-970F-34EA94251C54}"/>
          </ac:picMkLst>
        </pc:picChg>
      </pc:sldChg>
      <pc:sldChg chg="addSp delSp modSp add del mod setBg">
        <pc:chgData name="Janneke van Kammen" userId="f272de4703616a8c" providerId="LiveId" clId="{8C0CB154-58D8-4418-A4A6-A4BCBCB82508}" dt="2019-05-14T17:16:14.761" v="190" actId="732"/>
        <pc:sldMkLst>
          <pc:docMk/>
          <pc:sldMk cId="2472344664" sldId="260"/>
        </pc:sldMkLst>
        <pc:spChg chg="add mod">
          <ac:chgData name="Janneke van Kammen" userId="f272de4703616a8c" providerId="LiveId" clId="{8C0CB154-58D8-4418-A4A6-A4BCBCB82508}" dt="2019-05-14T17:14:56.870" v="172" actId="1076"/>
          <ac:spMkLst>
            <pc:docMk/>
            <pc:sldMk cId="2472344664" sldId="260"/>
            <ac:spMk id="4" creationId="{5D78137E-E6A6-4E84-9F69-E19C8A8FC1EA}"/>
          </ac:spMkLst>
        </pc:spChg>
        <pc:graphicFrameChg chg="add del mod modGraphic">
          <ac:chgData name="Janneke van Kammen" userId="f272de4703616a8c" providerId="LiveId" clId="{8C0CB154-58D8-4418-A4A6-A4BCBCB82508}" dt="2019-05-14T17:15:49.558" v="184" actId="27309"/>
          <ac:graphicFrameMkLst>
            <pc:docMk/>
            <pc:sldMk cId="2472344664" sldId="260"/>
            <ac:graphicFrameMk id="6" creationId="{D78226ED-4821-4FD8-BDB5-6F258B681218}"/>
          </ac:graphicFrameMkLst>
        </pc:graphicFrameChg>
        <pc:picChg chg="add del mod">
          <ac:chgData name="Janneke van Kammen" userId="f272de4703616a8c" providerId="LiveId" clId="{8C0CB154-58D8-4418-A4A6-A4BCBCB82508}" dt="2019-05-14T17:15:33.042" v="177" actId="478"/>
          <ac:picMkLst>
            <pc:docMk/>
            <pc:sldMk cId="2472344664" sldId="260"/>
            <ac:picMk id="3" creationId="{F59A9FAF-55E7-4FB9-931F-FDBEBD9292D8}"/>
          </ac:picMkLst>
        </pc:picChg>
        <pc:picChg chg="add mod modCrop">
          <ac:chgData name="Janneke van Kammen" userId="f272de4703616a8c" providerId="LiveId" clId="{8C0CB154-58D8-4418-A4A6-A4BCBCB82508}" dt="2019-05-14T17:16:14.761" v="190" actId="732"/>
          <ac:picMkLst>
            <pc:docMk/>
            <pc:sldMk cId="2472344664" sldId="260"/>
            <ac:picMk id="9" creationId="{88F0F770-1846-4260-B11E-3CA250EDB330}"/>
          </ac:picMkLst>
        </pc:picChg>
        <pc:cxnChg chg="add">
          <ac:chgData name="Janneke van Kammen" userId="f272de4703616a8c" providerId="LiveId" clId="{8C0CB154-58D8-4418-A4A6-A4BCBCB82508}" dt="2019-05-14T17:14:32.157" v="118" actId="26606"/>
          <ac:cxnSpMkLst>
            <pc:docMk/>
            <pc:sldMk cId="2472344664" sldId="260"/>
            <ac:cxnSpMk id="8" creationId="{E12350F3-DB83-413A-980B-1CEB92498664}"/>
          </ac:cxnSpMkLst>
        </pc:cxnChg>
      </pc:sldChg>
      <pc:sldChg chg="addSp delSp modSp add mod setBg">
        <pc:chgData name="Janneke van Kammen" userId="f272de4703616a8c" providerId="LiveId" clId="{8C0CB154-58D8-4418-A4A6-A4BCBCB82508}" dt="2019-05-14T17:17:47.768" v="194" actId="26606"/>
        <pc:sldMkLst>
          <pc:docMk/>
          <pc:sldMk cId="2803303284" sldId="261"/>
        </pc:sldMkLst>
        <pc:picChg chg="add del mod">
          <ac:chgData name="Janneke van Kammen" userId="f272de4703616a8c" providerId="LiveId" clId="{8C0CB154-58D8-4418-A4A6-A4BCBCB82508}" dt="2019-05-14T17:15:53.315" v="185"/>
          <ac:picMkLst>
            <pc:docMk/>
            <pc:sldMk cId="2803303284" sldId="261"/>
            <ac:picMk id="3" creationId="{9B0CF1E3-3E1A-4AA7-A86A-83D33C3C9D9E}"/>
          </ac:picMkLst>
        </pc:picChg>
        <pc:picChg chg="add mod">
          <ac:chgData name="Janneke van Kammen" userId="f272de4703616a8c" providerId="LiveId" clId="{8C0CB154-58D8-4418-A4A6-A4BCBCB82508}" dt="2019-05-14T17:17:47.768" v="194" actId="26606"/>
          <ac:picMkLst>
            <pc:docMk/>
            <pc:sldMk cId="2803303284" sldId="261"/>
            <ac:picMk id="5" creationId="{6778E960-64D4-468D-B711-166EF75E3645}"/>
          </ac:picMkLst>
        </pc:picChg>
        <pc:picChg chg="add">
          <ac:chgData name="Janneke van Kammen" userId="f272de4703616a8c" providerId="LiveId" clId="{8C0CB154-58D8-4418-A4A6-A4BCBCB82508}" dt="2019-05-14T17:17:47.768" v="194" actId="26606"/>
          <ac:picMkLst>
            <pc:docMk/>
            <pc:sldMk cId="2803303284" sldId="261"/>
            <ac:picMk id="10" creationId="{CB607B98-7700-4DC9-8BE8-A876255F9C52}"/>
          </ac:picMkLst>
        </pc:picChg>
      </pc:sldChg>
      <pc:sldChg chg="addSp modSp add mod ord setBg">
        <pc:chgData name="Janneke van Kammen" userId="f272de4703616a8c" providerId="LiveId" clId="{8C0CB154-58D8-4418-A4A6-A4BCBCB82508}" dt="2019-05-14T17:19:11.281" v="211"/>
        <pc:sldMkLst>
          <pc:docMk/>
          <pc:sldMk cId="2398458316" sldId="262"/>
        </pc:sldMkLst>
        <pc:spChg chg="add">
          <ac:chgData name="Janneke van Kammen" userId="f272de4703616a8c" providerId="LiveId" clId="{8C0CB154-58D8-4418-A4A6-A4BCBCB82508}" dt="2019-05-14T17:18:38.375" v="206" actId="26606"/>
          <ac:spMkLst>
            <pc:docMk/>
            <pc:sldMk cId="2398458316" sldId="262"/>
            <ac:spMk id="8" creationId="{01D0AF59-99C3-4251-AB9A-C966C6AD4400}"/>
          </ac:spMkLst>
        </pc:spChg>
        <pc:spChg chg="add">
          <ac:chgData name="Janneke van Kammen" userId="f272de4703616a8c" providerId="LiveId" clId="{8C0CB154-58D8-4418-A4A6-A4BCBCB82508}" dt="2019-05-14T17:18:38.375" v="206" actId="26606"/>
          <ac:spMkLst>
            <pc:docMk/>
            <pc:sldMk cId="2398458316" sldId="262"/>
            <ac:spMk id="10" creationId="{1855405F-37A2-4869-9154-F8BE3BECE6C3}"/>
          </ac:spMkLst>
        </pc:spChg>
        <pc:picChg chg="add mod">
          <ac:chgData name="Janneke van Kammen" userId="f272de4703616a8c" providerId="LiveId" clId="{8C0CB154-58D8-4418-A4A6-A4BCBCB82508}" dt="2019-05-14T17:18:38.375" v="206" actId="26606"/>
          <ac:picMkLst>
            <pc:docMk/>
            <pc:sldMk cId="2398458316" sldId="262"/>
            <ac:picMk id="3" creationId="{E5D24E0E-B597-4671-9B0C-1175C809C2F4}"/>
          </ac:picMkLst>
        </pc:picChg>
      </pc:sldChg>
      <pc:sldChg chg="addSp modSp add">
        <pc:chgData name="Janneke van Kammen" userId="f272de4703616a8c" providerId="LiveId" clId="{8C0CB154-58D8-4418-A4A6-A4BCBCB82508}" dt="2019-05-14T17:19:07.093" v="210" actId="962"/>
        <pc:sldMkLst>
          <pc:docMk/>
          <pc:sldMk cId="1365816662" sldId="263"/>
        </pc:sldMkLst>
        <pc:picChg chg="add mod">
          <ac:chgData name="Janneke van Kammen" userId="f272de4703616a8c" providerId="LiveId" clId="{8C0CB154-58D8-4418-A4A6-A4BCBCB82508}" dt="2019-05-14T17:19:07.093" v="210" actId="962"/>
          <ac:picMkLst>
            <pc:docMk/>
            <pc:sldMk cId="1365816662" sldId="263"/>
            <ac:picMk id="3" creationId="{96833C7F-DD1C-4FD0-96F1-378CCD3DFA3C}"/>
          </ac:picMkLst>
        </pc:picChg>
      </pc:sldChg>
      <pc:sldChg chg="addSp delSp modSp add mod setBg">
        <pc:chgData name="Janneke van Kammen" userId="f272de4703616a8c" providerId="LiveId" clId="{8C0CB154-58D8-4418-A4A6-A4BCBCB82508}" dt="2019-05-14T17:19:46.529" v="222" actId="26606"/>
        <pc:sldMkLst>
          <pc:docMk/>
          <pc:sldMk cId="4256932862" sldId="264"/>
        </pc:sldMkLst>
        <pc:spChg chg="add">
          <ac:chgData name="Janneke van Kammen" userId="f272de4703616a8c" providerId="LiveId" clId="{8C0CB154-58D8-4418-A4A6-A4BCBCB82508}" dt="2019-05-14T17:19:46.529" v="222" actId="26606"/>
          <ac:spMkLst>
            <pc:docMk/>
            <pc:sldMk cId="4256932862" sldId="264"/>
            <ac:spMk id="5" creationId="{A2509F26-B5DC-4BA7-B476-4CB044237A2E}"/>
          </ac:spMkLst>
        </pc:spChg>
        <pc:spChg chg="add">
          <ac:chgData name="Janneke van Kammen" userId="f272de4703616a8c" providerId="LiveId" clId="{8C0CB154-58D8-4418-A4A6-A4BCBCB82508}" dt="2019-05-14T17:19:46.529" v="222" actId="26606"/>
          <ac:spMkLst>
            <pc:docMk/>
            <pc:sldMk cId="4256932862" sldId="264"/>
            <ac:spMk id="10" creationId="{DB103EB1-B135-4526-B883-33228FC27FF1}"/>
          </ac:spMkLst>
        </pc:spChg>
        <pc:picChg chg="add mod">
          <ac:chgData name="Janneke van Kammen" userId="f272de4703616a8c" providerId="LiveId" clId="{8C0CB154-58D8-4418-A4A6-A4BCBCB82508}" dt="2019-05-14T17:19:46.529" v="222" actId="26606"/>
          <ac:picMkLst>
            <pc:docMk/>
            <pc:sldMk cId="4256932862" sldId="264"/>
            <ac:picMk id="3" creationId="{C8BFFAB0-E7BE-4B90-AD94-DD70CC0823EE}"/>
          </ac:picMkLst>
        </pc:picChg>
        <pc:picChg chg="add del">
          <ac:chgData name="Janneke van Kammen" userId="f272de4703616a8c" providerId="LiveId" clId="{8C0CB154-58D8-4418-A4A6-A4BCBCB82508}" dt="2019-05-14T17:19:44.060" v="219" actId="26606"/>
          <ac:picMkLst>
            <pc:docMk/>
            <pc:sldMk cId="4256932862" sldId="264"/>
            <ac:picMk id="8" creationId="{CB607B98-7700-4DC9-8BE8-A876255F9C52}"/>
          </ac:picMkLst>
        </pc:picChg>
      </pc:sldChg>
      <pc:sldChg chg="addSp modSp add">
        <pc:chgData name="Janneke van Kammen" userId="f272de4703616a8c" providerId="LiveId" clId="{8C0CB154-58D8-4418-A4A6-A4BCBCB82508}" dt="2019-05-14T17:20:27.333" v="226" actId="962"/>
        <pc:sldMkLst>
          <pc:docMk/>
          <pc:sldMk cId="3836736023" sldId="265"/>
        </pc:sldMkLst>
        <pc:picChg chg="add mod">
          <ac:chgData name="Janneke van Kammen" userId="f272de4703616a8c" providerId="LiveId" clId="{8C0CB154-58D8-4418-A4A6-A4BCBCB82508}" dt="2019-05-14T17:20:27.333" v="226" actId="962"/>
          <ac:picMkLst>
            <pc:docMk/>
            <pc:sldMk cId="3836736023" sldId="265"/>
            <ac:picMk id="3" creationId="{5B315A39-4C79-4735-B800-DEC6618D6D3E}"/>
          </ac:picMkLst>
        </pc:picChg>
      </pc:sldChg>
      <pc:sldChg chg="addSp delSp modSp add mod setBg setClrOvrMap">
        <pc:chgData name="Janneke van Kammen" userId="f272de4703616a8c" providerId="LiveId" clId="{8C0CB154-58D8-4418-A4A6-A4BCBCB82508}" dt="2019-05-14T17:22:39.689" v="276" actId="26606"/>
        <pc:sldMkLst>
          <pc:docMk/>
          <pc:sldMk cId="1212715419" sldId="266"/>
        </pc:sldMkLst>
        <pc:spChg chg="add mod">
          <ac:chgData name="Janneke van Kammen" userId="f272de4703616a8c" providerId="LiveId" clId="{8C0CB154-58D8-4418-A4A6-A4BCBCB82508}" dt="2019-05-14T17:22:39.689" v="276" actId="26606"/>
          <ac:spMkLst>
            <pc:docMk/>
            <pc:sldMk cId="1212715419" sldId="266"/>
            <ac:spMk id="8" creationId="{4FA92B13-E4E1-4EFD-9571-0B9891AEB379}"/>
          </ac:spMkLst>
        </pc:spChg>
        <pc:spChg chg="add del">
          <ac:chgData name="Janneke van Kammen" userId="f272de4703616a8c" providerId="LiveId" clId="{8C0CB154-58D8-4418-A4A6-A4BCBCB82508}" dt="2019-05-14T17:22:39.657" v="275" actId="26606"/>
          <ac:spMkLst>
            <pc:docMk/>
            <pc:sldMk cId="1212715419" sldId="266"/>
            <ac:spMk id="13" creationId="{1DB7C82F-AB7E-4F0C-B829-FA1B9C415180}"/>
          </ac:spMkLst>
        </pc:spChg>
        <pc:spChg chg="add">
          <ac:chgData name="Janneke van Kammen" userId="f272de4703616a8c" providerId="LiveId" clId="{8C0CB154-58D8-4418-A4A6-A4BCBCB82508}" dt="2019-05-14T17:22:39.689" v="276" actId="26606"/>
          <ac:spMkLst>
            <pc:docMk/>
            <pc:sldMk cId="1212715419" sldId="266"/>
            <ac:spMk id="16" creationId="{0BC9EFE1-D8CB-4668-9980-DB108327A794}"/>
          </ac:spMkLst>
        </pc:spChg>
        <pc:spChg chg="add">
          <ac:chgData name="Janneke van Kammen" userId="f272de4703616a8c" providerId="LiveId" clId="{8C0CB154-58D8-4418-A4A6-A4BCBCB82508}" dt="2019-05-14T17:22:39.689" v="276" actId="26606"/>
          <ac:spMkLst>
            <pc:docMk/>
            <pc:sldMk cId="1212715419" sldId="266"/>
            <ac:spMk id="17" creationId="{77DA6D33-2D62-458C-BF5D-DBF612FD557E}"/>
          </ac:spMkLst>
        </pc:spChg>
        <pc:picChg chg="add del mod">
          <ac:chgData name="Janneke van Kammen" userId="f272de4703616a8c" providerId="LiveId" clId="{8C0CB154-58D8-4418-A4A6-A4BCBCB82508}" dt="2019-05-14T17:21:06.044" v="233" actId="478"/>
          <ac:picMkLst>
            <pc:docMk/>
            <pc:sldMk cId="1212715419" sldId="266"/>
            <ac:picMk id="3" creationId="{23A18FB8-BC4D-4CFA-A2EB-21EF1ECAC677}"/>
          </ac:picMkLst>
        </pc:picChg>
        <pc:picChg chg="add del mod">
          <ac:chgData name="Janneke van Kammen" userId="f272de4703616a8c" providerId="LiveId" clId="{8C0CB154-58D8-4418-A4A6-A4BCBCB82508}" dt="2019-05-14T17:21:15.117" v="237" actId="478"/>
          <ac:picMkLst>
            <pc:docMk/>
            <pc:sldMk cId="1212715419" sldId="266"/>
            <ac:picMk id="5" creationId="{46A77D58-7A6F-416B-95B6-1B8E245A9E1D}"/>
          </ac:picMkLst>
        </pc:picChg>
        <pc:picChg chg="add mod ord">
          <ac:chgData name="Janneke van Kammen" userId="f272de4703616a8c" providerId="LiveId" clId="{8C0CB154-58D8-4418-A4A6-A4BCBCB82508}" dt="2019-05-14T17:22:39.689" v="276" actId="26606"/>
          <ac:picMkLst>
            <pc:docMk/>
            <pc:sldMk cId="1212715419" sldId="266"/>
            <ac:picMk id="7" creationId="{CAD2BB66-70DB-4006-95C7-8C3B1D54FAAF}"/>
          </ac:picMkLst>
        </pc:picChg>
        <pc:picChg chg="add">
          <ac:chgData name="Janneke van Kammen" userId="f272de4703616a8c" providerId="LiveId" clId="{8C0CB154-58D8-4418-A4A6-A4BCBCB82508}" dt="2019-05-14T17:22:39.689" v="276" actId="26606"/>
          <ac:picMkLst>
            <pc:docMk/>
            <pc:sldMk cId="1212715419" sldId="266"/>
            <ac:picMk id="15" creationId="{7CBAE1BD-B8E4-4029-8AA2-C77E4FED98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62D74-4D80-49C4-BD88-836E47323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93F058-1D85-4308-A112-BDDC4E8BA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F360AD-E586-4DE4-941D-DFEB0239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2B637-5382-4E16-A21B-F49DB21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A5A377-8487-4C5E-93EC-B14EEDAB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2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F14FC-F851-4690-8575-3891E412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4597AC-D1C0-4C2F-9158-A1DB9C9FF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157B71-D4F8-41A2-948D-86938EFB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18B6A0-4D8F-45E8-9CD6-C27C1E9B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16BA9-9EAB-4BFC-9E53-926712F1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7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31F266-B812-4730-B7BF-135B6DCD5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075436-EEF8-433E-9FB0-5E1AB35A0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F3BCF7-5C95-426D-A138-23E716CD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7056D7-4E9C-4B1C-891E-E5459912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2197B3-7863-41D6-86AF-21B184BD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4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D8CAA-B904-4D05-9CAF-6EF81BC6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C26D6E-267F-4411-A38C-8DA7DD15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495DF4-B1B7-4376-8D5E-E7C84362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C060B7-6B40-4919-A96B-A0C51B07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B36D69-940B-4926-815C-93C35BDC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28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84725-7DA2-46AD-ADA8-C6A5C03C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C2B023-9227-4AAB-BF1D-D2D254A0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974CB-FA82-42DC-ACC1-91AD0DF2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AD9BF4-11BF-4417-A323-5FE0AF27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CF14E6-F20A-460F-8CF6-778DA64E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57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0ADBC-2A9E-4BD4-A7F4-3B7F7F27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00598-FE65-42CA-9AD7-1BE9565DF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264C18-2EDB-4E6D-A2B5-70858787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74AE9D-B3D7-4DBD-A01C-C3DB8E5F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C53DB3-D929-4DD8-AD27-9A8F92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29E90D-FA02-49A5-A9D4-439D7F84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36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7879B-1E79-4C2F-B143-8641B85B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CAF58D-7D94-473C-85BA-1FF61FC8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258B64-3C20-47CA-AC91-BD6147E4B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4FF0AC-1E94-4EA2-A75A-3AE678C4D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4ACF4F-EE2D-4BB5-A6FE-EC142C669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6A7C2A2-B8F5-455F-8880-129E5130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C01AD3-3C8E-40AC-8F2B-4BF314AF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F302F2F-601C-46AD-9CB9-24B979DF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4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A8A4B-223E-428A-8924-FEDCBE87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1F54E7-EC6D-466F-AF97-4082D355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B02AF8-0C18-4A71-89FF-D86980D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FD5B68-027E-4E20-BC39-8DEE6103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4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77C1DB8-CB80-42D9-AD2F-2D927FD7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D1A36F7-073F-41C0-A207-F7088F69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82F527-BC7E-4AA0-8025-1D11A86A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50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BB843-2373-4034-A2DB-8B1F2287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0D217-8D38-403E-8ABE-6ADBF36C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EF3DAF-AB45-4022-98D1-F1EC60047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2F87FB-1B27-4A81-A02D-D3C429B3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9C25DD-FAF9-467F-B3BD-3C7DFDC5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2C27EF-79E1-4AF0-8C19-4C76A355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86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C416B-CA7F-4DCC-AEC0-539A4BD0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E562BC-2017-4201-84F1-00285DDB0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AB7C6-1C97-4892-B141-CCDBDED16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572C8D-CB35-4E46-B18B-B8EE2A0A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B3969E-C0BB-449B-AA90-6304EBF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7DD807-EDE8-42C1-AF9B-05137D3A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15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6E93661-3476-4342-8CBE-9E4F62A6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B93782-5CD1-43CA-BCAF-F57E26968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FD4142-DD11-4B02-A1EB-43986D7C4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FC2A-7413-43DA-86DF-6428FCD3EFAA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E34BD6-B2EB-46A8-AAA8-8326B4EB8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B78AE2-A26D-4105-917C-EF37501A6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3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8647E36-A6B1-42B3-A6B3-20B08CEF0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 b="2516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95329D4-1489-4974-869E-89BFCF2150DA}"/>
              </a:ext>
            </a:extLst>
          </p:cNvPr>
          <p:cNvSpPr/>
          <p:nvPr/>
        </p:nvSpPr>
        <p:spPr>
          <a:xfrm>
            <a:off x="1853566" y="2212326"/>
            <a:ext cx="88372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de vraag van vandaag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ik zie….ik zie…..wat jij niet ziet</a:t>
            </a:r>
            <a:b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DCCEA29-4B67-4B78-B61C-D610EA8A8740}"/>
              </a:ext>
            </a:extLst>
          </p:cNvPr>
          <p:cNvSpPr txBox="1"/>
          <p:nvPr/>
        </p:nvSpPr>
        <p:spPr>
          <a:xfrm>
            <a:off x="1585519" y="4093828"/>
            <a:ext cx="9227890" cy="215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98D2956-B3E2-4357-88CC-33F63BBA8CA5}"/>
              </a:ext>
            </a:extLst>
          </p:cNvPr>
          <p:cNvSpPr txBox="1"/>
          <p:nvPr/>
        </p:nvSpPr>
        <p:spPr>
          <a:xfrm>
            <a:off x="1482045" y="4135773"/>
            <a:ext cx="9227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002060"/>
                </a:solidFill>
              </a:rPr>
              <a:t>Mijn familie heeft er evenveel……</a:t>
            </a:r>
            <a:br>
              <a:rPr lang="nl-NL" sz="4000" dirty="0">
                <a:solidFill>
                  <a:srgbClr val="002060"/>
                </a:solidFill>
              </a:rPr>
            </a:br>
            <a:r>
              <a:rPr lang="nl-NL" sz="4000" dirty="0">
                <a:solidFill>
                  <a:srgbClr val="002060"/>
                </a:solidFill>
              </a:rPr>
              <a:t>En ik zit graag op </a:t>
            </a:r>
            <a:r>
              <a:rPr lang="nl-NL" sz="4000">
                <a:solidFill>
                  <a:srgbClr val="002060"/>
                </a:solidFill>
              </a:rPr>
              <a:t>een bloemensteel!</a:t>
            </a:r>
            <a:endParaRPr lang="nl-N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4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er, insect&#10;&#10;Automatisch gegenereerde beschrijving">
            <a:extLst>
              <a:ext uri="{FF2B5EF4-FFF2-40B4-BE49-F238E27FC236}">
                <a16:creationId xmlns:a16="http://schemas.microsoft.com/office/drawing/2014/main" id="{5B315A39-4C79-4735-B800-DEC6618D6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3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FA92B13-E4E1-4EFD-9571-0B9891AEB379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Lieveheersbeestjes worden 1 jaar</a:t>
            </a: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 descr="Afbeelding met insect, dier&#10;&#10;Automatisch gegenereerde beschrijving">
            <a:extLst>
              <a:ext uri="{FF2B5EF4-FFF2-40B4-BE49-F238E27FC236}">
                <a16:creationId xmlns:a16="http://schemas.microsoft.com/office/drawing/2014/main" id="{CAD2BB66-70DB-4006-95C7-8C3B1D54F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r="35019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1271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insect, dier&#10;&#10;Automatisch gegenereerde beschrijving">
            <a:extLst>
              <a:ext uri="{FF2B5EF4-FFF2-40B4-BE49-F238E27FC236}">
                <a16:creationId xmlns:a16="http://schemas.microsoft.com/office/drawing/2014/main" id="{E91A29E4-4868-4FF5-8667-6AFC8548D13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" b="77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FA64A40-3C76-4D1E-84A9-591A8ADD5972}"/>
              </a:ext>
            </a:extLst>
          </p:cNvPr>
          <p:cNvSpPr txBox="1"/>
          <p:nvPr/>
        </p:nvSpPr>
        <p:spPr>
          <a:xfrm>
            <a:off x="7402286" y="5505062"/>
            <a:ext cx="543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Een lieveheersbeestje</a:t>
            </a:r>
          </a:p>
        </p:txBody>
      </p:sp>
    </p:spTree>
    <p:extLst>
      <p:ext uri="{BB962C8B-B14F-4D97-AF65-F5344CB8AC3E}">
        <p14:creationId xmlns:p14="http://schemas.microsoft.com/office/powerpoint/2010/main" val="335814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&#10;&#10;Automatisch gegenereerde beschrijving">
            <a:extLst>
              <a:ext uri="{FF2B5EF4-FFF2-40B4-BE49-F238E27FC236}">
                <a16:creationId xmlns:a16="http://schemas.microsoft.com/office/drawing/2014/main" id="{1349CC98-B2DC-4CDA-A6D1-E0658D457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nsect, dier&#10;&#10;Automatisch gegenereerde beschrijving">
            <a:extLst>
              <a:ext uri="{FF2B5EF4-FFF2-40B4-BE49-F238E27FC236}">
                <a16:creationId xmlns:a16="http://schemas.microsoft.com/office/drawing/2014/main" id="{3DBD3B18-967B-417B-970F-34EA94251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EB4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5D78137E-E6A6-4E84-9F69-E19C8A8FC1EA}"/>
              </a:ext>
            </a:extLst>
          </p:cNvPr>
          <p:cNvSpPr txBox="1"/>
          <p:nvPr/>
        </p:nvSpPr>
        <p:spPr>
          <a:xfrm>
            <a:off x="8776657" y="2599835"/>
            <a:ext cx="306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Er leven in Nederland wel 60 verschillende soorten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8F0F770-1846-4260-B11E-3CA250EDB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3392" r="2624" b="6889"/>
          <a:stretch/>
        </p:blipFill>
        <p:spPr>
          <a:xfrm>
            <a:off x="503852" y="634482"/>
            <a:ext cx="7725745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dier, insect&#10;&#10;Automatisch gegenereerde beschrijving">
            <a:extLst>
              <a:ext uri="{FF2B5EF4-FFF2-40B4-BE49-F238E27FC236}">
                <a16:creationId xmlns:a16="http://schemas.microsoft.com/office/drawing/2014/main" id="{6778E960-64D4-468D-B711-166EF75E3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 r="-1" b="6048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0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nsect, dier, lucht, tafel&#10;&#10;Automatisch gegenereerde beschrijving">
            <a:extLst>
              <a:ext uri="{FF2B5EF4-FFF2-40B4-BE49-F238E27FC236}">
                <a16:creationId xmlns:a16="http://schemas.microsoft.com/office/drawing/2014/main" id="{96833C7F-DD1C-4FD0-96F1-378CCD3DF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68" y="0"/>
            <a:ext cx="930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1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insect, dier, buiten, vogel&#10;&#10;Automatisch gegenereerde beschrijving">
            <a:extLst>
              <a:ext uri="{FF2B5EF4-FFF2-40B4-BE49-F238E27FC236}">
                <a16:creationId xmlns:a16="http://schemas.microsoft.com/office/drawing/2014/main" id="{E5D24E0E-B597-4671-9B0C-1175C809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96" y="643467"/>
            <a:ext cx="74034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5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Afbeelding 2" descr="Afbeelding met binnen&#10;&#10;Automatisch gegenereerde beschrijving">
            <a:extLst>
              <a:ext uri="{FF2B5EF4-FFF2-40B4-BE49-F238E27FC236}">
                <a16:creationId xmlns:a16="http://schemas.microsoft.com/office/drawing/2014/main" id="{C8BFFAB0-E7BE-4B90-AD94-DD70CC08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6" r="1" b="718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328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34</Words>
  <Application>Microsoft Office PowerPoint</Application>
  <PresentationFormat>Breedbeeld</PresentationFormat>
  <Paragraphs>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Janneke van Kammen</dc:creator>
  <cp:lastModifiedBy>Janneke van Kammen</cp:lastModifiedBy>
  <cp:revision>1</cp:revision>
  <dcterms:created xsi:type="dcterms:W3CDTF">2019-02-28T18:42:52Z</dcterms:created>
  <dcterms:modified xsi:type="dcterms:W3CDTF">2019-05-14T17:23:37Z</dcterms:modified>
</cp:coreProperties>
</file>