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66" r:id="rId6"/>
    <p:sldId id="265" r:id="rId7"/>
    <p:sldId id="270" r:id="rId8"/>
    <p:sldId id="271" r:id="rId9"/>
    <p:sldId id="260" r:id="rId10"/>
    <p:sldId id="268" r:id="rId11"/>
    <p:sldId id="259" r:id="rId12"/>
    <p:sldId id="261" r:id="rId13"/>
    <p:sldId id="262" r:id="rId14"/>
    <p:sldId id="264" r:id="rId15"/>
    <p:sldId id="263" r:id="rId16"/>
    <p:sldId id="26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4358B-0DCE-42B0-98B7-FA0661F9F377}" v="50" dt="2019-03-23T15:33:23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26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ke van Kammen" userId="f272de4703616a8c" providerId="LiveId" clId="{C095EFC9-D38F-4365-9C7B-3FDCFBF915C8}"/>
    <pc:docChg chg="undo custSel mod addSld modSld sldOrd">
      <pc:chgData name="Janneke van Kammen" userId="f272de4703616a8c" providerId="LiveId" clId="{C095EFC9-D38F-4365-9C7B-3FDCFBF915C8}" dt="2019-03-23T15:34:01.340" v="1538" actId="26606"/>
      <pc:docMkLst>
        <pc:docMk/>
      </pc:docMkLst>
      <pc:sldChg chg="modSp">
        <pc:chgData name="Janneke van Kammen" userId="f272de4703616a8c" providerId="LiveId" clId="{C095EFC9-D38F-4365-9C7B-3FDCFBF915C8}" dt="2019-03-23T10:58:12.349" v="55" actId="5793"/>
        <pc:sldMkLst>
          <pc:docMk/>
          <pc:sldMk cId="2595741012" sldId="256"/>
        </pc:sldMkLst>
        <pc:spChg chg="mod">
          <ac:chgData name="Janneke van Kammen" userId="f272de4703616a8c" providerId="LiveId" clId="{C095EFC9-D38F-4365-9C7B-3FDCFBF915C8}" dt="2019-03-23T10:58:12.349" v="55" actId="5793"/>
          <ac:spMkLst>
            <pc:docMk/>
            <pc:sldMk cId="2595741012" sldId="256"/>
            <ac:spMk id="8" creationId="{E98D2956-B3E2-4357-88CC-33F63BBA8CA5}"/>
          </ac:spMkLst>
        </pc:spChg>
      </pc:sldChg>
      <pc:sldChg chg="addSp delSp modSp add mod setBg">
        <pc:chgData name="Janneke van Kammen" userId="f272de4703616a8c" providerId="LiveId" clId="{C095EFC9-D38F-4365-9C7B-3FDCFBF915C8}" dt="2019-03-23T11:24:36.151" v="93" actId="1076"/>
        <pc:sldMkLst>
          <pc:docMk/>
          <pc:sldMk cId="2458142736" sldId="257"/>
        </pc:sldMkLst>
        <pc:spChg chg="del">
          <ac:chgData name="Janneke van Kammen" userId="f272de4703616a8c" providerId="LiveId" clId="{C095EFC9-D38F-4365-9C7B-3FDCFBF915C8}" dt="2019-03-23T11:21:55.802" v="57"/>
          <ac:spMkLst>
            <pc:docMk/>
            <pc:sldMk cId="2458142736" sldId="257"/>
            <ac:spMk id="2" creationId="{F2B977E9-05EA-4B46-BBEC-6EC5A8139ECA}"/>
          </ac:spMkLst>
        </pc:spChg>
        <pc:spChg chg="del">
          <ac:chgData name="Janneke van Kammen" userId="f272de4703616a8c" providerId="LiveId" clId="{C095EFC9-D38F-4365-9C7B-3FDCFBF915C8}" dt="2019-03-23T11:21:55.802" v="57"/>
          <ac:spMkLst>
            <pc:docMk/>
            <pc:sldMk cId="2458142736" sldId="257"/>
            <ac:spMk id="3" creationId="{2F3B347E-D698-4F61-A035-CE9EF50D4CF9}"/>
          </ac:spMkLst>
        </pc:spChg>
        <pc:spChg chg="add del mod">
          <ac:chgData name="Janneke van Kammen" userId="f272de4703616a8c" providerId="LiveId" clId="{C095EFC9-D38F-4365-9C7B-3FDCFBF915C8}" dt="2019-03-23T11:23:06.551" v="66" actId="478"/>
          <ac:spMkLst>
            <pc:docMk/>
            <pc:sldMk cId="2458142736" sldId="257"/>
            <ac:spMk id="6" creationId="{67B9BEE6-4283-4BCB-8EBA-C8034EFB9F0D}"/>
          </ac:spMkLst>
        </pc:spChg>
        <pc:spChg chg="add mod">
          <ac:chgData name="Janneke van Kammen" userId="f272de4703616a8c" providerId="LiveId" clId="{C095EFC9-D38F-4365-9C7B-3FDCFBF915C8}" dt="2019-03-23T11:24:36.151" v="93" actId="1076"/>
          <ac:spMkLst>
            <pc:docMk/>
            <pc:sldMk cId="2458142736" sldId="257"/>
            <ac:spMk id="7" creationId="{3E52D6F3-633C-4D65-96B8-1573B4E0869F}"/>
          </ac:spMkLst>
        </pc:spChg>
        <pc:picChg chg="add mod">
          <ac:chgData name="Janneke van Kammen" userId="f272de4703616a8c" providerId="LiveId" clId="{C095EFC9-D38F-4365-9C7B-3FDCFBF915C8}" dt="2019-03-23T11:23:20.418" v="68" actId="1076"/>
          <ac:picMkLst>
            <pc:docMk/>
            <pc:sldMk cId="2458142736" sldId="257"/>
            <ac:picMk id="5" creationId="{45BE4621-CF53-42F2-9033-69152BBEA974}"/>
          </ac:picMkLst>
        </pc:picChg>
        <pc:picChg chg="add">
          <ac:chgData name="Janneke van Kammen" userId="f272de4703616a8c" providerId="LiveId" clId="{C095EFC9-D38F-4365-9C7B-3FDCFBF915C8}" dt="2019-03-23T11:23:11.418" v="67" actId="26606"/>
          <ac:picMkLst>
            <pc:docMk/>
            <pc:sldMk cId="2458142736" sldId="257"/>
            <ac:picMk id="10" creationId="{CB607B98-7700-4DC9-8BE8-A876255F9C52}"/>
          </ac:picMkLst>
        </pc:picChg>
      </pc:sldChg>
      <pc:sldChg chg="addSp modSp add mod setBg modNotesTx">
        <pc:chgData name="Janneke van Kammen" userId="f272de4703616a8c" providerId="LiveId" clId="{C095EFC9-D38F-4365-9C7B-3FDCFBF915C8}" dt="2019-03-23T15:10:46.233" v="464" actId="313"/>
        <pc:sldMkLst>
          <pc:docMk/>
          <pc:sldMk cId="621670288" sldId="258"/>
        </pc:sldMkLst>
        <pc:spChg chg="add">
          <ac:chgData name="Janneke van Kammen" userId="f272de4703616a8c" providerId="LiveId" clId="{C095EFC9-D38F-4365-9C7B-3FDCFBF915C8}" dt="2019-03-23T11:25:26.857" v="98" actId="26606"/>
          <ac:spMkLst>
            <pc:docMk/>
            <pc:sldMk cId="621670288" sldId="258"/>
            <ac:spMk id="8" creationId="{32BC26D8-82FB-445E-AA49-62A77D7C1EE0}"/>
          </ac:spMkLst>
        </pc:spChg>
        <pc:spChg chg="add">
          <ac:chgData name="Janneke van Kammen" userId="f272de4703616a8c" providerId="LiveId" clId="{C095EFC9-D38F-4365-9C7B-3FDCFBF915C8}" dt="2019-03-23T11:25:26.857" v="98" actId="26606"/>
          <ac:spMkLst>
            <pc:docMk/>
            <pc:sldMk cId="621670288" sldId="258"/>
            <ac:spMk id="10" creationId="{CB44330D-EA18-4254-AA95-EB49948539B8}"/>
          </ac:spMkLst>
        </pc:spChg>
        <pc:picChg chg="add mod">
          <ac:chgData name="Janneke van Kammen" userId="f272de4703616a8c" providerId="LiveId" clId="{C095EFC9-D38F-4365-9C7B-3FDCFBF915C8}" dt="2019-03-23T11:25:26.857" v="98" actId="26606"/>
          <ac:picMkLst>
            <pc:docMk/>
            <pc:sldMk cId="621670288" sldId="258"/>
            <ac:picMk id="3" creationId="{EC65E21E-25C3-445F-AD7B-43C6E73D7FA9}"/>
          </ac:picMkLst>
        </pc:picChg>
      </pc:sldChg>
      <pc:sldChg chg="addSp delSp modSp add mod setBg modNotesTx">
        <pc:chgData name="Janneke van Kammen" userId="f272de4703616a8c" providerId="LiveId" clId="{C095EFC9-D38F-4365-9C7B-3FDCFBF915C8}" dt="2019-03-23T15:34:01.340" v="1538" actId="26606"/>
        <pc:sldMkLst>
          <pc:docMk/>
          <pc:sldMk cId="4153047961" sldId="259"/>
        </pc:sldMkLst>
        <pc:spChg chg="add del">
          <ac:chgData name="Janneke van Kammen" userId="f272de4703616a8c" providerId="LiveId" clId="{C095EFC9-D38F-4365-9C7B-3FDCFBF915C8}" dt="2019-03-23T11:26:26.742" v="106" actId="26606"/>
          <ac:spMkLst>
            <pc:docMk/>
            <pc:sldMk cId="4153047961" sldId="259"/>
            <ac:spMk id="8" creationId="{32BC26D8-82FB-445E-AA49-62A77D7C1EE0}"/>
          </ac:spMkLst>
        </pc:spChg>
        <pc:spChg chg="add del">
          <ac:chgData name="Janneke van Kammen" userId="f272de4703616a8c" providerId="LiveId" clId="{C095EFC9-D38F-4365-9C7B-3FDCFBF915C8}" dt="2019-03-23T11:26:26.742" v="106" actId="26606"/>
          <ac:spMkLst>
            <pc:docMk/>
            <pc:sldMk cId="4153047961" sldId="259"/>
            <ac:spMk id="10" creationId="{CB44330D-EA18-4254-AA95-EB49948539B8}"/>
          </ac:spMkLst>
        </pc:spChg>
        <pc:spChg chg="add del">
          <ac:chgData name="Janneke van Kammen" userId="f272de4703616a8c" providerId="LiveId" clId="{C095EFC9-D38F-4365-9C7B-3FDCFBF915C8}" dt="2019-03-23T11:26:35.513" v="110" actId="26606"/>
          <ac:spMkLst>
            <pc:docMk/>
            <pc:sldMk cId="4153047961" sldId="259"/>
            <ac:spMk id="12" creationId="{82A5F716-98EF-42EF-A471-87C6DFDCC799}"/>
          </ac:spMkLst>
        </pc:spChg>
        <pc:spChg chg="add del">
          <ac:chgData name="Janneke van Kammen" userId="f272de4703616a8c" providerId="LiveId" clId="{C095EFC9-D38F-4365-9C7B-3FDCFBF915C8}" dt="2019-03-23T11:26:35.513" v="110" actId="26606"/>
          <ac:spMkLst>
            <pc:docMk/>
            <pc:sldMk cId="4153047961" sldId="259"/>
            <ac:spMk id="13" creationId="{B87687D8-4EF1-4EF2-BF7E-74BB4A3D1806}"/>
          </ac:spMkLst>
        </pc:spChg>
        <pc:spChg chg="add">
          <ac:chgData name="Janneke van Kammen" userId="f272de4703616a8c" providerId="LiveId" clId="{C095EFC9-D38F-4365-9C7B-3FDCFBF915C8}" dt="2019-03-23T15:34:01.340" v="1538" actId="26606"/>
          <ac:spMkLst>
            <pc:docMk/>
            <pc:sldMk cId="4153047961" sldId="259"/>
            <ac:spMk id="16" creationId="{A2509F26-B5DC-4BA7-B476-4CB044237A2E}"/>
          </ac:spMkLst>
        </pc:spChg>
        <pc:spChg chg="add">
          <ac:chgData name="Janneke van Kammen" userId="f272de4703616a8c" providerId="LiveId" clId="{C095EFC9-D38F-4365-9C7B-3FDCFBF915C8}" dt="2019-03-23T15:34:01.340" v="1538" actId="26606"/>
          <ac:spMkLst>
            <pc:docMk/>
            <pc:sldMk cId="4153047961" sldId="259"/>
            <ac:spMk id="18" creationId="{DB103EB1-B135-4526-B883-33228FC27FF1}"/>
          </ac:spMkLst>
        </pc:spChg>
        <pc:picChg chg="add del mod">
          <ac:chgData name="Janneke van Kammen" userId="f272de4703616a8c" providerId="LiveId" clId="{C095EFC9-D38F-4365-9C7B-3FDCFBF915C8}" dt="2019-03-23T11:26:36.185" v="112" actId="931"/>
          <ac:picMkLst>
            <pc:docMk/>
            <pc:sldMk cId="4153047961" sldId="259"/>
            <ac:picMk id="3" creationId="{BB8F1B3F-AA09-468D-89F8-1C07F46305B3}"/>
          </ac:picMkLst>
        </pc:picChg>
        <pc:picChg chg="add del mod">
          <ac:chgData name="Janneke van Kammen" userId="f272de4703616a8c" providerId="LiveId" clId="{C095EFC9-D38F-4365-9C7B-3FDCFBF915C8}" dt="2019-03-23T11:27:01.179" v="116" actId="478"/>
          <ac:picMkLst>
            <pc:docMk/>
            <pc:sldMk cId="4153047961" sldId="259"/>
            <ac:picMk id="5" creationId="{C5B2B33B-D8FD-4534-A9A5-0A95CF3F90D5}"/>
          </ac:picMkLst>
        </pc:picChg>
        <pc:picChg chg="add del mod ord">
          <ac:chgData name="Janneke van Kammen" userId="f272de4703616a8c" providerId="LiveId" clId="{C095EFC9-D38F-4365-9C7B-3FDCFBF915C8}" dt="2019-03-23T15:33:57.280" v="1537" actId="478"/>
          <ac:picMkLst>
            <pc:docMk/>
            <pc:sldMk cId="4153047961" sldId="259"/>
            <ac:picMk id="7" creationId="{2B2E6675-F06F-4CC8-95F3-13EE5B35C995}"/>
          </ac:picMkLst>
        </pc:picChg>
        <pc:picChg chg="add mod">
          <ac:chgData name="Janneke van Kammen" userId="f272de4703616a8c" providerId="LiveId" clId="{C095EFC9-D38F-4365-9C7B-3FDCFBF915C8}" dt="2019-03-23T15:34:01.340" v="1538" actId="26606"/>
          <ac:picMkLst>
            <pc:docMk/>
            <pc:sldMk cId="4153047961" sldId="259"/>
            <ac:picMk id="11" creationId="{5FD7AADF-5973-47AB-B642-659BDADA4490}"/>
          </ac:picMkLst>
        </pc:picChg>
      </pc:sldChg>
      <pc:sldChg chg="addSp delSp modSp add mod ord setBg modNotesTx">
        <pc:chgData name="Janneke van Kammen" userId="f272de4703616a8c" providerId="LiveId" clId="{C095EFC9-D38F-4365-9C7B-3FDCFBF915C8}" dt="2019-03-23T15:15:38.440" v="678" actId="20577"/>
        <pc:sldMkLst>
          <pc:docMk/>
          <pc:sldMk cId="3465527307" sldId="260"/>
        </pc:sldMkLst>
        <pc:spChg chg="add">
          <ac:chgData name="Janneke van Kammen" userId="f272de4703616a8c" providerId="LiveId" clId="{C095EFC9-D38F-4365-9C7B-3FDCFBF915C8}" dt="2019-03-23T11:27:19.579" v="125" actId="26606"/>
          <ac:spMkLst>
            <pc:docMk/>
            <pc:sldMk cId="3465527307" sldId="260"/>
            <ac:spMk id="10" creationId="{B87687D8-4EF1-4EF2-BF7E-74BB4A3D1806}"/>
          </ac:spMkLst>
        </pc:spChg>
        <pc:spChg chg="add">
          <ac:chgData name="Janneke van Kammen" userId="f272de4703616a8c" providerId="LiveId" clId="{C095EFC9-D38F-4365-9C7B-3FDCFBF915C8}" dt="2019-03-23T11:27:19.579" v="125" actId="26606"/>
          <ac:spMkLst>
            <pc:docMk/>
            <pc:sldMk cId="3465527307" sldId="260"/>
            <ac:spMk id="11" creationId="{82A5F716-98EF-42EF-A471-87C6DFDCC799}"/>
          </ac:spMkLst>
        </pc:spChg>
        <pc:picChg chg="add mod">
          <ac:chgData name="Janneke van Kammen" userId="f272de4703616a8c" providerId="LiveId" clId="{C095EFC9-D38F-4365-9C7B-3FDCFBF915C8}" dt="2019-03-23T11:27:19.579" v="125" actId="26606"/>
          <ac:picMkLst>
            <pc:docMk/>
            <pc:sldMk cId="3465527307" sldId="260"/>
            <ac:picMk id="3" creationId="{943FDEDC-CD2E-449C-97D2-A61784E9F31E}"/>
          </ac:picMkLst>
        </pc:picChg>
        <pc:picChg chg="add del">
          <ac:chgData name="Janneke van Kammen" userId="f272de4703616a8c" providerId="LiveId" clId="{C095EFC9-D38F-4365-9C7B-3FDCFBF915C8}" dt="2019-03-23T11:27:19.564" v="124" actId="26606"/>
          <ac:picMkLst>
            <pc:docMk/>
            <pc:sldMk cId="3465527307" sldId="260"/>
            <ac:picMk id="8" creationId="{CB607B98-7700-4DC9-8BE8-A876255F9C52}"/>
          </ac:picMkLst>
        </pc:picChg>
      </pc:sldChg>
      <pc:sldChg chg="addSp modSp add mod setBg modNotesTx">
        <pc:chgData name="Janneke van Kammen" userId="f272de4703616a8c" providerId="LiveId" clId="{C095EFC9-D38F-4365-9C7B-3FDCFBF915C8}" dt="2019-03-23T15:16:59.574" v="915" actId="20577"/>
        <pc:sldMkLst>
          <pc:docMk/>
          <pc:sldMk cId="3141597575" sldId="261"/>
        </pc:sldMkLst>
        <pc:picChg chg="add mod ord">
          <ac:chgData name="Janneke van Kammen" userId="f272de4703616a8c" providerId="LiveId" clId="{C095EFC9-D38F-4365-9C7B-3FDCFBF915C8}" dt="2019-03-23T11:28:56.718" v="139" actId="26606"/>
          <ac:picMkLst>
            <pc:docMk/>
            <pc:sldMk cId="3141597575" sldId="261"/>
            <ac:picMk id="3" creationId="{585C3627-2438-46EF-85D3-AEA29647CB3C}"/>
          </ac:picMkLst>
        </pc:picChg>
        <pc:picChg chg="add mod">
          <ac:chgData name="Janneke van Kammen" userId="f272de4703616a8c" providerId="LiveId" clId="{C095EFC9-D38F-4365-9C7B-3FDCFBF915C8}" dt="2019-03-23T11:28:56.718" v="139" actId="26606"/>
          <ac:picMkLst>
            <pc:docMk/>
            <pc:sldMk cId="3141597575" sldId="261"/>
            <ac:picMk id="5" creationId="{F691AD9C-A3D7-42E8-88C8-1BF4628C5867}"/>
          </ac:picMkLst>
        </pc:picChg>
        <pc:picChg chg="add mod">
          <ac:chgData name="Janneke van Kammen" userId="f272de4703616a8c" providerId="LiveId" clId="{C095EFC9-D38F-4365-9C7B-3FDCFBF915C8}" dt="2019-03-23T11:28:56.718" v="139" actId="26606"/>
          <ac:picMkLst>
            <pc:docMk/>
            <pc:sldMk cId="3141597575" sldId="261"/>
            <ac:picMk id="7" creationId="{859F5F12-2D79-47BE-9798-1D653031D42F}"/>
          </ac:picMkLst>
        </pc:picChg>
      </pc:sldChg>
      <pc:sldChg chg="addSp modSp add modNotesTx">
        <pc:chgData name="Janneke van Kammen" userId="f272de4703616a8c" providerId="LiveId" clId="{C095EFC9-D38F-4365-9C7B-3FDCFBF915C8}" dt="2019-03-23T15:17:32.070" v="1038" actId="20577"/>
        <pc:sldMkLst>
          <pc:docMk/>
          <pc:sldMk cId="81443479" sldId="262"/>
        </pc:sldMkLst>
        <pc:picChg chg="add mod">
          <ac:chgData name="Janneke van Kammen" userId="f272de4703616a8c" providerId="LiveId" clId="{C095EFC9-D38F-4365-9C7B-3FDCFBF915C8}" dt="2019-03-23T11:29:26.517" v="143" actId="962"/>
          <ac:picMkLst>
            <pc:docMk/>
            <pc:sldMk cId="81443479" sldId="262"/>
            <ac:picMk id="3" creationId="{7F5DE88F-7A25-40A6-8B6D-BB51D8DA93FC}"/>
          </ac:picMkLst>
        </pc:picChg>
      </pc:sldChg>
      <pc:sldChg chg="addSp modSp add mod ord setBg">
        <pc:chgData name="Janneke van Kammen" userId="f272de4703616a8c" providerId="LiveId" clId="{C095EFC9-D38F-4365-9C7B-3FDCFBF915C8}" dt="2019-03-23T14:54:37.845" v="346" actId="20577"/>
        <pc:sldMkLst>
          <pc:docMk/>
          <pc:sldMk cId="138229165" sldId="263"/>
        </pc:sldMkLst>
        <pc:spChg chg="add mod">
          <ac:chgData name="Janneke van Kammen" userId="f272de4703616a8c" providerId="LiveId" clId="{C095EFC9-D38F-4365-9C7B-3FDCFBF915C8}" dt="2019-03-23T14:54:37.845" v="346" actId="20577"/>
          <ac:spMkLst>
            <pc:docMk/>
            <pc:sldMk cId="138229165" sldId="263"/>
            <ac:spMk id="4" creationId="{EE2C6B5F-3C96-4469-84F7-9F81082B904D}"/>
          </ac:spMkLst>
        </pc:spChg>
        <pc:spChg chg="add">
          <ac:chgData name="Janneke van Kammen" userId="f272de4703616a8c" providerId="LiveId" clId="{C095EFC9-D38F-4365-9C7B-3FDCFBF915C8}" dt="2019-03-23T11:30:48.939" v="184" actId="26606"/>
          <ac:spMkLst>
            <pc:docMk/>
            <pc:sldMk cId="138229165" sldId="263"/>
            <ac:spMk id="9" creationId="{0BC9EFE1-D8CB-4668-9980-DB108327A794}"/>
          </ac:spMkLst>
        </pc:spChg>
        <pc:spChg chg="add">
          <ac:chgData name="Janneke van Kammen" userId="f272de4703616a8c" providerId="LiveId" clId="{C095EFC9-D38F-4365-9C7B-3FDCFBF915C8}" dt="2019-03-23T11:30:48.939" v="184" actId="26606"/>
          <ac:spMkLst>
            <pc:docMk/>
            <pc:sldMk cId="138229165" sldId="263"/>
            <ac:spMk id="13" creationId="{77DA6D33-2D62-458C-BF5D-DBF612FD557E}"/>
          </ac:spMkLst>
        </pc:spChg>
        <pc:picChg chg="add mod ord">
          <ac:chgData name="Janneke van Kammen" userId="f272de4703616a8c" providerId="LiveId" clId="{C095EFC9-D38F-4365-9C7B-3FDCFBF915C8}" dt="2019-03-23T11:30:48.939" v="184" actId="26606"/>
          <ac:picMkLst>
            <pc:docMk/>
            <pc:sldMk cId="138229165" sldId="263"/>
            <ac:picMk id="3" creationId="{7E4896A9-A22B-4897-8A39-79BAFDEC8B21}"/>
          </ac:picMkLst>
        </pc:picChg>
        <pc:picChg chg="add">
          <ac:chgData name="Janneke van Kammen" userId="f272de4703616a8c" providerId="LiveId" clId="{C095EFC9-D38F-4365-9C7B-3FDCFBF915C8}" dt="2019-03-23T11:30:48.939" v="184" actId="26606"/>
          <ac:picMkLst>
            <pc:docMk/>
            <pc:sldMk cId="138229165" sldId="263"/>
            <ac:picMk id="11" creationId="{7CBAE1BD-B8E4-4029-8AA2-C77E4FED9864}"/>
          </ac:picMkLst>
        </pc:picChg>
      </pc:sldChg>
      <pc:sldChg chg="addSp modSp add mod setBg modNotesTx">
        <pc:chgData name="Janneke van Kammen" userId="f272de4703616a8c" providerId="LiveId" clId="{C095EFC9-D38F-4365-9C7B-3FDCFBF915C8}" dt="2019-03-23T15:17:59.958" v="1132" actId="20577"/>
        <pc:sldMkLst>
          <pc:docMk/>
          <pc:sldMk cId="1293597673" sldId="264"/>
        </pc:sldMkLst>
        <pc:picChg chg="add mod">
          <ac:chgData name="Janneke van Kammen" userId="f272de4703616a8c" providerId="LiveId" clId="{C095EFC9-D38F-4365-9C7B-3FDCFBF915C8}" dt="2019-03-23T11:31:22.677" v="189" actId="26606"/>
          <ac:picMkLst>
            <pc:docMk/>
            <pc:sldMk cId="1293597673" sldId="264"/>
            <ac:picMk id="3" creationId="{A8877041-ABA9-4FBE-8FAA-ADAB39627331}"/>
          </ac:picMkLst>
        </pc:picChg>
      </pc:sldChg>
      <pc:sldChg chg="addSp modSp add modNotesTx">
        <pc:chgData name="Janneke van Kammen" userId="f272de4703616a8c" providerId="LiveId" clId="{C095EFC9-D38F-4365-9C7B-3FDCFBF915C8}" dt="2019-03-23T15:15:46.849" v="679" actId="6549"/>
        <pc:sldMkLst>
          <pc:docMk/>
          <pc:sldMk cId="2485375534" sldId="265"/>
        </pc:sldMkLst>
        <pc:picChg chg="add mod">
          <ac:chgData name="Janneke van Kammen" userId="f272de4703616a8c" providerId="LiveId" clId="{C095EFC9-D38F-4365-9C7B-3FDCFBF915C8}" dt="2019-03-23T11:36:12.267" v="195" actId="14100"/>
          <ac:picMkLst>
            <pc:docMk/>
            <pc:sldMk cId="2485375534" sldId="265"/>
            <ac:picMk id="3" creationId="{E077FE3C-A077-4A9E-8BD5-6BF47243D5C5}"/>
          </ac:picMkLst>
        </pc:picChg>
        <pc:picChg chg="add mod">
          <ac:chgData name="Janneke van Kammen" userId="f272de4703616a8c" providerId="LiveId" clId="{C095EFC9-D38F-4365-9C7B-3FDCFBF915C8}" dt="2019-03-23T11:36:28.545" v="201" actId="1076"/>
          <ac:picMkLst>
            <pc:docMk/>
            <pc:sldMk cId="2485375534" sldId="265"/>
            <ac:picMk id="5" creationId="{B6B2E5AE-0FED-4CAF-BC1C-28A44C1D139E}"/>
          </ac:picMkLst>
        </pc:picChg>
        <pc:picChg chg="add mod">
          <ac:chgData name="Janneke van Kammen" userId="f272de4703616a8c" providerId="LiveId" clId="{C095EFC9-D38F-4365-9C7B-3FDCFBF915C8}" dt="2019-03-23T11:36:23.740" v="200" actId="1076"/>
          <ac:picMkLst>
            <pc:docMk/>
            <pc:sldMk cId="2485375534" sldId="265"/>
            <ac:picMk id="7" creationId="{AEA9C35D-2D6E-4843-ADC7-235422B8F634}"/>
          </ac:picMkLst>
        </pc:picChg>
      </pc:sldChg>
      <pc:sldChg chg="addSp modSp add mod ord setBg modNotesTx">
        <pc:chgData name="Janneke van Kammen" userId="f272de4703616a8c" providerId="LiveId" clId="{C095EFC9-D38F-4365-9C7B-3FDCFBF915C8}" dt="2019-03-23T15:22:59.358" v="1377" actId="20577"/>
        <pc:sldMkLst>
          <pc:docMk/>
          <pc:sldMk cId="3165030206" sldId="266"/>
        </pc:sldMkLst>
        <pc:spChg chg="add">
          <ac:chgData name="Janneke van Kammen" userId="f272de4703616a8c" providerId="LiveId" clId="{C095EFC9-D38F-4365-9C7B-3FDCFBF915C8}" dt="2019-03-23T11:39:34.705" v="208" actId="26606"/>
          <ac:spMkLst>
            <pc:docMk/>
            <pc:sldMk cId="3165030206" sldId="266"/>
            <ac:spMk id="8" creationId="{A2509F26-B5DC-4BA7-B476-4CB044237A2E}"/>
          </ac:spMkLst>
        </pc:spChg>
        <pc:spChg chg="add">
          <ac:chgData name="Janneke van Kammen" userId="f272de4703616a8c" providerId="LiveId" clId="{C095EFC9-D38F-4365-9C7B-3FDCFBF915C8}" dt="2019-03-23T11:39:34.705" v="208" actId="26606"/>
          <ac:spMkLst>
            <pc:docMk/>
            <pc:sldMk cId="3165030206" sldId="266"/>
            <ac:spMk id="10" creationId="{DB103EB1-B135-4526-B883-33228FC27FF1}"/>
          </ac:spMkLst>
        </pc:spChg>
        <pc:picChg chg="add mod">
          <ac:chgData name="Janneke van Kammen" userId="f272de4703616a8c" providerId="LiveId" clId="{C095EFC9-D38F-4365-9C7B-3FDCFBF915C8}" dt="2019-03-23T11:39:34.705" v="208" actId="26606"/>
          <ac:picMkLst>
            <pc:docMk/>
            <pc:sldMk cId="3165030206" sldId="266"/>
            <ac:picMk id="3" creationId="{474F2210-F175-4900-B409-1D5A46EB0ECD}"/>
          </ac:picMkLst>
        </pc:picChg>
      </pc:sldChg>
      <pc:sldChg chg="addSp delSp modSp add">
        <pc:chgData name="Janneke van Kammen" userId="f272de4703616a8c" providerId="LiveId" clId="{C095EFC9-D38F-4365-9C7B-3FDCFBF915C8}" dt="2019-03-23T15:23:26.398" v="1379" actId="6549"/>
        <pc:sldMkLst>
          <pc:docMk/>
          <pc:sldMk cId="4204994258" sldId="267"/>
        </pc:sldMkLst>
        <pc:spChg chg="add mod">
          <ac:chgData name="Janneke van Kammen" userId="f272de4703616a8c" providerId="LiveId" clId="{C095EFC9-D38F-4365-9C7B-3FDCFBF915C8}" dt="2019-03-23T15:23:26.398" v="1379" actId="6549"/>
          <ac:spMkLst>
            <pc:docMk/>
            <pc:sldMk cId="4204994258" sldId="267"/>
            <ac:spMk id="2" creationId="{ABFA295A-E9D4-4BBD-A409-3EA7FE608EF8}"/>
          </ac:spMkLst>
        </pc:spChg>
        <pc:picChg chg="add del mod">
          <ac:chgData name="Janneke van Kammen" userId="f272de4703616a8c" providerId="LiveId" clId="{C095EFC9-D38F-4365-9C7B-3FDCFBF915C8}" dt="2019-03-23T15:05:41.513" v="354" actId="478"/>
          <ac:picMkLst>
            <pc:docMk/>
            <pc:sldMk cId="4204994258" sldId="267"/>
            <ac:picMk id="4" creationId="{1094E77F-1E46-406B-8373-07CC2F1F57DF}"/>
          </ac:picMkLst>
        </pc:picChg>
        <pc:picChg chg="add del mod ord">
          <ac:chgData name="Janneke van Kammen" userId="f272de4703616a8c" providerId="LiveId" clId="{C095EFC9-D38F-4365-9C7B-3FDCFBF915C8}" dt="2019-03-23T15:06:06.804" v="357" actId="478"/>
          <ac:picMkLst>
            <pc:docMk/>
            <pc:sldMk cId="4204994258" sldId="267"/>
            <ac:picMk id="6" creationId="{8F47F15E-F99E-474F-AF79-8892EE7887D7}"/>
          </ac:picMkLst>
        </pc:picChg>
        <pc:picChg chg="add del mod ord">
          <ac:chgData name="Janneke van Kammen" userId="f272de4703616a8c" providerId="LiveId" clId="{C095EFC9-D38F-4365-9C7B-3FDCFBF915C8}" dt="2019-03-23T15:08:26.045" v="374" actId="478"/>
          <ac:picMkLst>
            <pc:docMk/>
            <pc:sldMk cId="4204994258" sldId="267"/>
            <ac:picMk id="8" creationId="{5BE08002-60D5-48D6-85BE-6CA8E5ECCE75}"/>
          </ac:picMkLst>
        </pc:picChg>
        <pc:picChg chg="add mod">
          <ac:chgData name="Janneke van Kammen" userId="f272de4703616a8c" providerId="LiveId" clId="{C095EFC9-D38F-4365-9C7B-3FDCFBF915C8}" dt="2019-03-23T15:08:47.599" v="379" actId="1076"/>
          <ac:picMkLst>
            <pc:docMk/>
            <pc:sldMk cId="4204994258" sldId="267"/>
            <ac:picMk id="10" creationId="{8FB35517-67C1-4604-8358-CC8DDCE2C452}"/>
          </ac:picMkLst>
        </pc:picChg>
      </pc:sldChg>
      <pc:sldChg chg="addSp modSp add mod setBg modNotesTx">
        <pc:chgData name="Janneke van Kammen" userId="f272de4703616a8c" providerId="LiveId" clId="{C095EFC9-D38F-4365-9C7B-3FDCFBF915C8}" dt="2019-03-23T15:15:16.657" v="595" actId="20577"/>
        <pc:sldMkLst>
          <pc:docMk/>
          <pc:sldMk cId="2793925623" sldId="268"/>
        </pc:sldMkLst>
        <pc:picChg chg="add mod">
          <ac:chgData name="Janneke van Kammen" userId="f272de4703616a8c" providerId="LiveId" clId="{C095EFC9-D38F-4365-9C7B-3FDCFBF915C8}" dt="2019-03-23T15:14:59.586" v="557" actId="26606"/>
          <ac:picMkLst>
            <pc:docMk/>
            <pc:sldMk cId="2793925623" sldId="268"/>
            <ac:picMk id="3" creationId="{98994D0F-008C-4C49-B6DF-A2162505131A}"/>
          </ac:picMkLst>
        </pc:picChg>
        <pc:picChg chg="add">
          <ac:chgData name="Janneke van Kammen" userId="f272de4703616a8c" providerId="LiveId" clId="{C095EFC9-D38F-4365-9C7B-3FDCFBF915C8}" dt="2019-03-23T15:14:59.586" v="557" actId="26606"/>
          <ac:picMkLst>
            <pc:docMk/>
            <pc:sldMk cId="2793925623" sldId="268"/>
            <ac:picMk id="8" creationId="{CB607B98-7700-4DC9-8BE8-A876255F9C52}"/>
          </ac:picMkLst>
        </pc:picChg>
      </pc:sldChg>
      <pc:sldChg chg="addSp modSp add modNotesTx">
        <pc:chgData name="Janneke van Kammen" userId="f272de4703616a8c" providerId="LiveId" clId="{C095EFC9-D38F-4365-9C7B-3FDCFBF915C8}" dt="2019-03-23T15:21:04.846" v="1262" actId="20577"/>
        <pc:sldMkLst>
          <pc:docMk/>
          <pc:sldMk cId="3356880132" sldId="269"/>
        </pc:sldMkLst>
        <pc:picChg chg="add mod modCrop">
          <ac:chgData name="Janneke van Kammen" userId="f272de4703616a8c" providerId="LiveId" clId="{C095EFC9-D38F-4365-9C7B-3FDCFBF915C8}" dt="2019-03-23T15:20:29.035" v="1142" actId="1076"/>
          <ac:picMkLst>
            <pc:docMk/>
            <pc:sldMk cId="3356880132" sldId="269"/>
            <ac:picMk id="2" creationId="{B8C4B4C9-D038-4462-8996-ED5C63DF51E6}"/>
          </ac:picMkLst>
        </pc:picChg>
      </pc:sldChg>
      <pc:sldChg chg="addSp modSp add modNotesTx">
        <pc:chgData name="Janneke van Kammen" userId="f272de4703616a8c" providerId="LiveId" clId="{C095EFC9-D38F-4365-9C7B-3FDCFBF915C8}" dt="2019-03-23T15:32:07.966" v="1447" actId="20577"/>
        <pc:sldMkLst>
          <pc:docMk/>
          <pc:sldMk cId="1292602651" sldId="270"/>
        </pc:sldMkLst>
        <pc:picChg chg="add mod">
          <ac:chgData name="Janneke van Kammen" userId="f272de4703616a8c" providerId="LiveId" clId="{C095EFC9-D38F-4365-9C7B-3FDCFBF915C8}" dt="2019-03-23T15:31:44.767" v="1381" actId="931"/>
          <ac:picMkLst>
            <pc:docMk/>
            <pc:sldMk cId="1292602651" sldId="270"/>
            <ac:picMk id="3" creationId="{AC3F3776-CCB1-4054-A928-40F428A118C4}"/>
          </ac:picMkLst>
        </pc:picChg>
      </pc:sldChg>
      <pc:sldChg chg="addSp delSp modSp add mod setBg modNotesTx">
        <pc:chgData name="Janneke van Kammen" userId="f272de4703616a8c" providerId="LiveId" clId="{C095EFC9-D38F-4365-9C7B-3FDCFBF915C8}" dt="2019-03-23T15:33:40.695" v="1536" actId="26606"/>
        <pc:sldMkLst>
          <pc:docMk/>
          <pc:sldMk cId="3699874436" sldId="271"/>
        </pc:sldMkLst>
        <pc:spChg chg="add mod">
          <ac:chgData name="Janneke van Kammen" userId="f272de4703616a8c" providerId="LiveId" clId="{C095EFC9-D38F-4365-9C7B-3FDCFBF915C8}" dt="2019-03-23T15:33:40.695" v="1536" actId="26606"/>
          <ac:spMkLst>
            <pc:docMk/>
            <pc:sldMk cId="3699874436" sldId="271"/>
            <ac:spMk id="4" creationId="{3C539706-DAB6-4D57-9D91-C6458BFEE781}"/>
          </ac:spMkLst>
        </pc:spChg>
        <pc:spChg chg="add del">
          <ac:chgData name="Janneke van Kammen" userId="f272de4703616a8c" providerId="LiveId" clId="{C095EFC9-D38F-4365-9C7B-3FDCFBF915C8}" dt="2019-03-23T15:33:40.679" v="1535" actId="26606"/>
          <ac:spMkLst>
            <pc:docMk/>
            <pc:sldMk cId="3699874436" sldId="271"/>
            <ac:spMk id="9" creationId="{6753252F-4873-4F63-801D-CC719279A7D5}"/>
          </ac:spMkLst>
        </pc:spChg>
        <pc:spChg chg="add del">
          <ac:chgData name="Janneke van Kammen" userId="f272de4703616a8c" providerId="LiveId" clId="{C095EFC9-D38F-4365-9C7B-3FDCFBF915C8}" dt="2019-03-23T15:33:40.679" v="1535" actId="26606"/>
          <ac:spMkLst>
            <pc:docMk/>
            <pc:sldMk cId="3699874436" sldId="271"/>
            <ac:spMk id="11" creationId="{047C8CCB-F95D-4249-92DD-651249D3535A}"/>
          </ac:spMkLst>
        </pc:spChg>
        <pc:spChg chg="add">
          <ac:chgData name="Janneke van Kammen" userId="f272de4703616a8c" providerId="LiveId" clId="{C095EFC9-D38F-4365-9C7B-3FDCFBF915C8}" dt="2019-03-23T15:33:40.695" v="1536" actId="26606"/>
          <ac:spMkLst>
            <pc:docMk/>
            <pc:sldMk cId="3699874436" sldId="271"/>
            <ac:spMk id="14" creationId="{37C89E4B-3C9F-44B9-8B86-D9E3D112D8EC}"/>
          </ac:spMkLst>
        </pc:spChg>
        <pc:picChg chg="add mod ord">
          <ac:chgData name="Janneke van Kammen" userId="f272de4703616a8c" providerId="LiveId" clId="{C095EFC9-D38F-4365-9C7B-3FDCFBF915C8}" dt="2019-03-23T15:33:40.695" v="1536" actId="26606"/>
          <ac:picMkLst>
            <pc:docMk/>
            <pc:sldMk cId="3699874436" sldId="271"/>
            <ac:picMk id="3" creationId="{12BB0671-4333-4472-BD0D-0F3D53C2C5A2}"/>
          </ac:picMkLst>
        </pc:picChg>
        <pc:cxnChg chg="add">
          <ac:chgData name="Janneke van Kammen" userId="f272de4703616a8c" providerId="LiveId" clId="{C095EFC9-D38F-4365-9C7B-3FDCFBF915C8}" dt="2019-03-23T15:33:40.695" v="1536" actId="26606"/>
          <ac:cxnSpMkLst>
            <pc:docMk/>
            <pc:sldMk cId="3699874436" sldId="271"/>
            <ac:cxnSpMk id="13" creationId="{D891E407-403B-4764-86C9-33A56D3BCAA3}"/>
          </ac:cxnSpMkLst>
        </pc:cxnChg>
        <pc:cxnChg chg="add">
          <ac:chgData name="Janneke van Kammen" userId="f272de4703616a8c" providerId="LiveId" clId="{C095EFC9-D38F-4365-9C7B-3FDCFBF915C8}" dt="2019-03-23T15:33:40.695" v="1536" actId="26606"/>
          <ac:cxnSpMkLst>
            <pc:docMk/>
            <pc:sldMk cId="3699874436" sldId="271"/>
            <ac:cxnSpMk id="15" creationId="{AA2EAA10-076F-46BD-8F0F-B9A2FB77A85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EC7F5-696E-4258-9028-39D051D9D1A0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36F2-3648-42A9-A0AA-91B2C7D67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59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99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 kunt geld bewaren in een portemonnee en deze meenemen als je iets wilt kopen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44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 kunt ook geld pinnen als je geld nodig hebt. Dan heb je een pincode nodig en moet je zorgen dat er genoeg geld op de bank staat.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5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iets hebt gekocht, krijg je een kassabon. Daarop staat wat je moet betalen en wat je hebt gekocht.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08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Heb je geld wel eens goed bekeken? Zie je het watermerk? En de afbeeldingen die er op staan?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64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 betalen met euro’s. Er zijn munten en biljetten. Alles heeft een eigen waarde.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36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landen betalen we allemaal met de euro. Andere landen hebben ander geld. Dat moet je dan omwisselen.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79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zijn dollars, ponden, roebels, kronen, </a:t>
            </a:r>
            <a:r>
              <a:rPr lang="nl-NL" dirty="0" err="1"/>
              <a:t>escudos</a:t>
            </a:r>
            <a:r>
              <a:rPr lang="nl-NL" dirty="0"/>
              <a:t>, dirham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84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Biljetten hebben een watermerk en zijn gemaakt van papier dat niet snel scheurt.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47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Voordat er geld was, ruilden mensen alles met elkaar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62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krijg je geld?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19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Geld kun je sparen zodat je het later voor iets kunt gebruiken. Waar spaar je voor?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22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Heb jij al zakgeld? Wat doe je er mee?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36F2-3648-42A9-A0AA-91B2C7D6768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1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2D74-4D80-49C4-BD88-836E4732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3F058-1D85-4308-A112-BDDC4E8B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F360AD-E586-4DE4-941D-DFEB0239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2B637-5382-4E16-A21B-F49DB21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5A377-8487-4C5E-93EC-B14EEDAB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2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14FC-F851-4690-8575-3891E412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4597AC-D1C0-4C2F-9158-A1DB9C9FF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57B71-D4F8-41A2-948D-86938EFB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18B6A0-4D8F-45E8-9CD6-C27C1E9B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16BA9-9EAB-4BFC-9E53-926712F1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1F266-B812-4730-B7BF-135B6DCD5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75436-EEF8-433E-9FB0-5E1AB35A0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3BCF7-5C95-426D-A138-23E716CD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056D7-4E9C-4B1C-891E-E5459912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2197B3-7863-41D6-86AF-21B184BD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8CAA-B904-4D05-9CAF-6EF81BC6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26D6E-267F-4411-A38C-8DA7DD15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495DF4-B1B7-4376-8D5E-E7C84362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060B7-6B40-4919-A96B-A0C51B07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36D69-940B-4926-815C-93C35BDC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8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84725-7DA2-46AD-ADA8-C6A5C03C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C2B023-9227-4AAB-BF1D-D2D254A0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974CB-FA82-42DC-ACC1-91AD0DF2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D9BF4-11BF-4417-A323-5FE0AF27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CF14E6-F20A-460F-8CF6-778DA64E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5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ADBC-2A9E-4BD4-A7F4-3B7F7F2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00598-FE65-42CA-9AD7-1BE9565DF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264C18-2EDB-4E6D-A2B5-70858787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74AE9D-B3D7-4DBD-A01C-C3DB8E5F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53DB3-D929-4DD8-AD27-9A8F92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29E90D-FA02-49A5-A9D4-439D7F84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879B-1E79-4C2F-B143-8641B85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CAF58D-7D94-473C-85BA-1FF61FC8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58B64-3C20-47CA-AC91-BD6147E4B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4FF0AC-1E94-4EA2-A75A-3AE678C4D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4ACF4F-EE2D-4BB5-A6FE-EC142C669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A7C2A2-B8F5-455F-8880-129E513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C01AD3-3C8E-40AC-8F2B-4BF314A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302F2F-601C-46AD-9CB9-24B979DF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A8A4B-223E-428A-8924-FEDCBE87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1F54E7-EC6D-466F-AF97-4082D355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B02AF8-0C18-4A71-89FF-D86980D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FD5B68-027E-4E20-BC39-8DEE6103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7C1DB8-CB80-42D9-AD2F-2D927FD7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1A36F7-073F-41C0-A207-F7088F69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82F527-BC7E-4AA0-8025-1D11A86A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5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B843-2373-4034-A2DB-8B1F228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0D217-8D38-403E-8ABE-6ADBF36C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EF3DAF-AB45-4022-98D1-F1EC60047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F87FB-1B27-4A81-A02D-D3C429B3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9C25DD-FAF9-467F-B3BD-3C7DFDC5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2C27EF-79E1-4AF0-8C19-4C76A355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8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416B-CA7F-4DCC-AEC0-539A4BD0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E562BC-2017-4201-84F1-00285DDB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AB7C6-1C97-4892-B141-CCDBDED1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572C8D-CB35-4E46-B18B-B8EE2A0A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B3969E-C0BB-449B-AA90-6304EBF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7DD807-EDE8-42C1-AF9B-05137D3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E93661-3476-4342-8CBE-9E4F62A6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B93782-5CD1-43CA-BCAF-F57E2696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D4142-DD11-4B02-A1EB-43986D7C4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FC2A-7413-43DA-86DF-6428FCD3EFAA}" type="datetimeFigureOut">
              <a:rPr lang="nl-NL" smtClean="0"/>
              <a:t>23-3-2019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34BD6-B2EB-46A8-AAA8-8326B4EB8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78AE2-A26D-4105-917C-EF37501A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3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C4bFAFaTE" TargetMode="External"/><Relationship Id="rId2" Type="http://schemas.openxmlformats.org/officeDocument/2006/relationships/hyperlink" Target="https://eurowijskids.nl/geld/hoe-wordt-geld-gemaak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s://eurowijskids.nl/pinnen/pinnen-hoe-werkt-dat-nou-eigenlijk/" TargetMode="External"/><Relationship Id="rId4" Type="http://schemas.openxmlformats.org/officeDocument/2006/relationships/hyperlink" Target="https://eurowijskids.nl/sparen/liedje-in-mijn-spaarpo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8647E36-A6B1-42B3-A6B3-20B08CEF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516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95329D4-1489-4974-869E-89BFCF2150DA}"/>
              </a:ext>
            </a:extLst>
          </p:cNvPr>
          <p:cNvSpPr/>
          <p:nvPr/>
        </p:nvSpPr>
        <p:spPr>
          <a:xfrm>
            <a:off x="1853566" y="2212326"/>
            <a:ext cx="88372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de vraag van vandaag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ik zie….ik zie…..wat jij niet ziet</a:t>
            </a:r>
            <a:b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CCEA29-4B67-4B78-B61C-D610EA8A8740}"/>
              </a:ext>
            </a:extLst>
          </p:cNvPr>
          <p:cNvSpPr txBox="1"/>
          <p:nvPr/>
        </p:nvSpPr>
        <p:spPr>
          <a:xfrm>
            <a:off x="1585519" y="4093828"/>
            <a:ext cx="9227890" cy="215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8D2956-B3E2-4357-88CC-33F63BBA8CA5}"/>
              </a:ext>
            </a:extLst>
          </p:cNvPr>
          <p:cNvSpPr txBox="1"/>
          <p:nvPr/>
        </p:nvSpPr>
        <p:spPr>
          <a:xfrm>
            <a:off x="1482045" y="4135773"/>
            <a:ext cx="922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002060"/>
                </a:solidFill>
              </a:rPr>
              <a:t>Je hebt het echt nodig, </a:t>
            </a:r>
            <a:br>
              <a:rPr lang="nl-NL" sz="4000" dirty="0">
                <a:solidFill>
                  <a:srgbClr val="002060"/>
                </a:solidFill>
              </a:rPr>
            </a:br>
            <a:r>
              <a:rPr lang="nl-NL" sz="4000" dirty="0">
                <a:solidFill>
                  <a:srgbClr val="002060"/>
                </a:solidFill>
              </a:rPr>
              <a:t>maar geeft het toch weg……</a:t>
            </a:r>
          </a:p>
        </p:txBody>
      </p:sp>
    </p:spTree>
    <p:extLst>
      <p:ext uri="{BB962C8B-B14F-4D97-AF65-F5344CB8AC3E}">
        <p14:creationId xmlns:p14="http://schemas.microsoft.com/office/powerpoint/2010/main" val="25957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, tafellaken, persoon, kist&#10;&#10;Automatisch gegenereerde beschrijving">
            <a:extLst>
              <a:ext uri="{FF2B5EF4-FFF2-40B4-BE49-F238E27FC236}">
                <a16:creationId xmlns:a16="http://schemas.microsoft.com/office/drawing/2014/main" id="{98994D0F-008C-4C49-B6DF-A21625051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-2" b="-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1" name="Afbeelding 10" descr="Afbeelding met binnen, zitten&#10;&#10;Automatisch gegenereerde beschrijving">
            <a:extLst>
              <a:ext uri="{FF2B5EF4-FFF2-40B4-BE49-F238E27FC236}">
                <a16:creationId xmlns:a16="http://schemas.microsoft.com/office/drawing/2014/main" id="{5FD7AADF-5973-47AB-B642-659BDADA4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1" b="96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4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691AD9C-A3D7-42E8-88C8-1BF4628C5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14188" b="3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3" name="Afbeelding 2" descr="Afbeelding met binnen, persoon, tafel, elektronica&#10;&#10;Automatisch gegenereerde beschrijving">
            <a:extLst>
              <a:ext uri="{FF2B5EF4-FFF2-40B4-BE49-F238E27FC236}">
                <a16:creationId xmlns:a16="http://schemas.microsoft.com/office/drawing/2014/main" id="{585C3627-2438-46EF-85D3-AEA29647C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3755" b="1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59F5F12-2D79-47BE-9798-1D653031D4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r="-2" b="-2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159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ontvangstbewijs&#10;&#10;Automatisch gegenereerde beschrijving">
            <a:extLst>
              <a:ext uri="{FF2B5EF4-FFF2-40B4-BE49-F238E27FC236}">
                <a16:creationId xmlns:a16="http://schemas.microsoft.com/office/drawing/2014/main" id="{7F5DE88F-7A25-40A6-8B6D-BB51D8DA9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8575"/>
            <a:ext cx="9525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vasthouden, muur, lucht&#10;&#10;Automatisch gegenereerde beschrijving">
            <a:extLst>
              <a:ext uri="{FF2B5EF4-FFF2-40B4-BE49-F238E27FC236}">
                <a16:creationId xmlns:a16="http://schemas.microsoft.com/office/drawing/2014/main" id="{A8877041-ABA9-4FBE-8FAA-ADAB39627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r="1" b="9837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359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E2C6B5F-3C96-4469-84F7-9F81082B904D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Het is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fijn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je wat geld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hebt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wat doe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jij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met geld? En wat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je heel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veel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geld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hebt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 Wat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zou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wel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weinig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geld </a:t>
            </a: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hebt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persoon, man, vasthouden, lucht&#10;&#10;Automatisch gegenereerde beschrijving">
            <a:extLst>
              <a:ext uri="{FF2B5EF4-FFF2-40B4-BE49-F238E27FC236}">
                <a16:creationId xmlns:a16="http://schemas.microsoft.com/office/drawing/2014/main" id="{7E4896A9-A22B-4897-8A39-79BAFDEC8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r="4441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822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BFA295A-E9D4-4BBD-A409-3EA7FE608EF8}"/>
              </a:ext>
            </a:extLst>
          </p:cNvPr>
          <p:cNvSpPr txBox="1"/>
          <p:nvPr/>
        </p:nvSpPr>
        <p:spPr>
          <a:xfrm>
            <a:off x="1199625" y="1862356"/>
            <a:ext cx="10553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https://eurowijskids.nl/geld/hoe-wordt-geld-gemaakt/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https://www.youtube.com/watch?v=RUC4bFAFaTE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https://eurowijskids.nl/sparen/liedje-in-mijn-spaarpot/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5"/>
              </a:rPr>
              <a:t>https://eurowijskids.nl/pinnen/pinnen-hoe-werkt-dat-nou-eigenlijk/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" name="Afbeelding 9" descr="Afbeelding met object&#10;&#10;Automatisch gegenereerde beschrijving">
            <a:extLst>
              <a:ext uri="{FF2B5EF4-FFF2-40B4-BE49-F238E27FC236}">
                <a16:creationId xmlns:a16="http://schemas.microsoft.com/office/drawing/2014/main" id="{8FB35517-67C1-4604-8358-CC8DDCE2C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684"/>
            <a:ext cx="12192000" cy="2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, bord, voedsel, binnen&#10;&#10;Automatisch gegenereerde beschrijving">
            <a:extLst>
              <a:ext uri="{FF2B5EF4-FFF2-40B4-BE49-F238E27FC236}">
                <a16:creationId xmlns:a16="http://schemas.microsoft.com/office/drawing/2014/main" id="{45BE4621-CF53-42F2-9033-69152BBEA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1" b="1"/>
          <a:stretch/>
        </p:blipFill>
        <p:spPr>
          <a:xfrm>
            <a:off x="838200" y="-7619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E52D6F3-633C-4D65-96B8-1573B4E0869F}"/>
              </a:ext>
            </a:extLst>
          </p:cNvPr>
          <p:cNvSpPr txBox="1"/>
          <p:nvPr/>
        </p:nvSpPr>
        <p:spPr>
          <a:xfrm>
            <a:off x="1222312" y="1446245"/>
            <a:ext cx="40681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0" dirty="0"/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245814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65E21E-25C3-445F-AD7B-43C6E73D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05" y="643467"/>
            <a:ext cx="89855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C4B4C9-D038-4462-8996-ED5C63DF5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2" t="12488" r="17500" b="1750"/>
          <a:stretch/>
        </p:blipFill>
        <p:spPr>
          <a:xfrm>
            <a:off x="1288621" y="0"/>
            <a:ext cx="9614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74F2210-F175-4900-B409-1D5A46EB0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r="1" b="1246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077FE3C-A077-4A9E-8BD5-6BF47243D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8" y="437606"/>
            <a:ext cx="5038503" cy="25103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B2E5AE-0FED-4CAF-BC1C-28A44C1D1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38" y="2065245"/>
            <a:ext cx="5038502" cy="27275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A9C35D-2D6E-4843-ADC7-235422B8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9" y="3503645"/>
            <a:ext cx="4629300" cy="30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7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3F3776-CCB1-4054-A928-40F428A11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aart, tekst&#10;&#10;Automatisch gegenereerde beschrijving">
            <a:extLst>
              <a:ext uri="{FF2B5EF4-FFF2-40B4-BE49-F238E27FC236}">
                <a16:creationId xmlns:a16="http://schemas.microsoft.com/office/drawing/2014/main" id="{12BB0671-4333-4472-BD0D-0F3D53C2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C539706-DAB6-4D57-9D91-C6458BFEE78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Hoe kom je eigenlijk aan geld?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7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Afbeelding 2" descr="Afbeelding met persoon, binnen, vasthouden, hand&#10;&#10;Automatisch gegenereerde beschrijving">
            <a:extLst>
              <a:ext uri="{FF2B5EF4-FFF2-40B4-BE49-F238E27FC236}">
                <a16:creationId xmlns:a16="http://schemas.microsoft.com/office/drawing/2014/main" id="{943FDEDC-CD2E-449C-97D2-A61784E9F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 r="-1" b="26150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55273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318</Words>
  <Application>Microsoft Office PowerPoint</Application>
  <PresentationFormat>Breedbeeld</PresentationFormat>
  <Paragraphs>35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Rockwell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Kammen</dc:creator>
  <cp:lastModifiedBy>Janneke van Kammen</cp:lastModifiedBy>
  <cp:revision>1</cp:revision>
  <dcterms:created xsi:type="dcterms:W3CDTF">2019-03-23T11:39:34Z</dcterms:created>
  <dcterms:modified xsi:type="dcterms:W3CDTF">2019-03-23T15:34:06Z</dcterms:modified>
</cp:coreProperties>
</file>