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127B5-8174-4269-AF46-7E13DBD529E7}" v="39" dt="2019-03-05T17:44:35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ke van Kammen" userId="f272de4703616a8c" providerId="LiveId" clId="{5A8127B5-8174-4269-AF46-7E13DBD529E7}"/>
    <pc:docChg chg="undo custSel mod addSld modSld">
      <pc:chgData name="Janneke van Kammen" userId="f272de4703616a8c" providerId="LiveId" clId="{5A8127B5-8174-4269-AF46-7E13DBD529E7}" dt="2019-03-05T17:44:50.650" v="809" actId="1076"/>
      <pc:docMkLst>
        <pc:docMk/>
      </pc:docMkLst>
      <pc:sldChg chg="addSp delSp modSp mod setBg setClrOvrMap">
        <pc:chgData name="Janneke van Kammen" userId="f272de4703616a8c" providerId="LiveId" clId="{5A8127B5-8174-4269-AF46-7E13DBD529E7}" dt="2019-03-02T17:40:54.964" v="6" actId="26606"/>
        <pc:sldMkLst>
          <pc:docMk/>
          <pc:sldMk cId="3450087142" sldId="257"/>
        </pc:sldMkLst>
        <pc:spChg chg="mod ord">
          <ac:chgData name="Janneke van Kammen" userId="f272de4703616a8c" providerId="LiveId" clId="{5A8127B5-8174-4269-AF46-7E13DBD529E7}" dt="2019-03-02T17:40:54.964" v="6" actId="26606"/>
          <ac:spMkLst>
            <pc:docMk/>
            <pc:sldMk cId="3450087142" sldId="257"/>
            <ac:spMk id="2" creationId="{3A3DAC4C-A0CC-4483-B5F4-7FAE28C7D492}"/>
          </ac:spMkLst>
        </pc:spChg>
        <pc:spChg chg="add del">
          <ac:chgData name="Janneke van Kammen" userId="f272de4703616a8c" providerId="LiveId" clId="{5A8127B5-8174-4269-AF46-7E13DBD529E7}" dt="2019-03-02T17:40:54.964" v="6" actId="26606"/>
          <ac:spMkLst>
            <pc:docMk/>
            <pc:sldMk cId="3450087142" sldId="257"/>
            <ac:spMk id="7" creationId="{66B332A4-D438-4773-A77F-5ED49A448D9D}"/>
          </ac:spMkLst>
        </pc:spChg>
        <pc:spChg chg="add del">
          <ac:chgData name="Janneke van Kammen" userId="f272de4703616a8c" providerId="LiveId" clId="{5A8127B5-8174-4269-AF46-7E13DBD529E7}" dt="2019-03-02T17:40:54.964" v="6" actId="26606"/>
          <ac:spMkLst>
            <pc:docMk/>
            <pc:sldMk cId="3450087142" sldId="257"/>
            <ac:spMk id="9" creationId="{DF9AD32D-FF05-44F4-BD4D-9CEE89B71EB9}"/>
          </ac:spMkLst>
        </pc:spChg>
        <pc:spChg chg="add del">
          <ac:chgData name="Janneke van Kammen" userId="f272de4703616a8c" providerId="LiveId" clId="{5A8127B5-8174-4269-AF46-7E13DBD529E7}" dt="2019-03-02T17:40:40.557" v="1" actId="26606"/>
          <ac:spMkLst>
            <pc:docMk/>
            <pc:sldMk cId="3450087142" sldId="257"/>
            <ac:spMk id="14" creationId="{6753252F-4873-4F63-801D-CC719279A7D5}"/>
          </ac:spMkLst>
        </pc:spChg>
        <pc:spChg chg="add del">
          <ac:chgData name="Janneke van Kammen" userId="f272de4703616a8c" providerId="LiveId" clId="{5A8127B5-8174-4269-AF46-7E13DBD529E7}" dt="2019-03-02T17:40:40.557" v="1" actId="26606"/>
          <ac:spMkLst>
            <pc:docMk/>
            <pc:sldMk cId="3450087142" sldId="257"/>
            <ac:spMk id="16" creationId="{047C8CCB-F95D-4249-92DD-651249D3535A}"/>
          </ac:spMkLst>
        </pc:spChg>
        <pc:spChg chg="add del">
          <ac:chgData name="Janneke van Kammen" userId="f272de4703616a8c" providerId="LiveId" clId="{5A8127B5-8174-4269-AF46-7E13DBD529E7}" dt="2019-03-02T17:40:43.902" v="3" actId="26606"/>
          <ac:spMkLst>
            <pc:docMk/>
            <pc:sldMk cId="3450087142" sldId="257"/>
            <ac:spMk id="18" creationId="{87CC2527-562A-4F69-B487-4371E5B243E7}"/>
          </ac:spMkLst>
        </pc:spChg>
        <pc:spChg chg="add del">
          <ac:chgData name="Janneke van Kammen" userId="f272de4703616a8c" providerId="LiveId" clId="{5A8127B5-8174-4269-AF46-7E13DBD529E7}" dt="2019-03-02T17:40:54.964" v="5" actId="26606"/>
          <ac:spMkLst>
            <pc:docMk/>
            <pc:sldMk cId="3450087142" sldId="257"/>
            <ac:spMk id="21" creationId="{71B2258F-86CA-4D4D-8270-BC05FCDEBFB3}"/>
          </ac:spMkLst>
        </pc:spChg>
        <pc:spChg chg="add">
          <ac:chgData name="Janneke van Kammen" userId="f272de4703616a8c" providerId="LiveId" clId="{5A8127B5-8174-4269-AF46-7E13DBD529E7}" dt="2019-03-02T17:40:54.964" v="6" actId="26606"/>
          <ac:spMkLst>
            <pc:docMk/>
            <pc:sldMk cId="3450087142" sldId="257"/>
            <ac:spMk id="23" creationId="{1707FC24-6981-43D9-B525-C7832BA22463}"/>
          </ac:spMkLst>
        </pc:spChg>
        <pc:picChg chg="mod">
          <ac:chgData name="Janneke van Kammen" userId="f272de4703616a8c" providerId="LiveId" clId="{5A8127B5-8174-4269-AF46-7E13DBD529E7}" dt="2019-03-02T17:40:54.964" v="6" actId="26606"/>
          <ac:picMkLst>
            <pc:docMk/>
            <pc:sldMk cId="3450087142" sldId="257"/>
            <ac:picMk id="5" creationId="{14A86B10-B776-497D-B6B6-1B1064F62794}"/>
          </ac:picMkLst>
        </pc:picChg>
        <pc:cxnChg chg="add del">
          <ac:chgData name="Janneke van Kammen" userId="f272de4703616a8c" providerId="LiveId" clId="{5A8127B5-8174-4269-AF46-7E13DBD529E7}" dt="2019-03-02T17:40:43.902" v="3" actId="26606"/>
          <ac:cxnSpMkLst>
            <pc:docMk/>
            <pc:sldMk cId="3450087142" sldId="257"/>
            <ac:cxnSpMk id="19" creationId="{BCDAEC91-5BCE-4B55-9CC0-43EF94CB734B}"/>
          </ac:cxnSpMkLst>
        </pc:cxnChg>
      </pc:sldChg>
      <pc:sldChg chg="addSp delSp modSp add mod setBg">
        <pc:chgData name="Janneke van Kammen" userId="f272de4703616a8c" providerId="LiveId" clId="{5A8127B5-8174-4269-AF46-7E13DBD529E7}" dt="2019-03-02T18:02:36.281" v="573" actId="20577"/>
        <pc:sldMkLst>
          <pc:docMk/>
          <pc:sldMk cId="1004558392" sldId="258"/>
        </pc:sldMkLst>
        <pc:spChg chg="del">
          <ac:chgData name="Janneke van Kammen" userId="f272de4703616a8c" providerId="LiveId" clId="{5A8127B5-8174-4269-AF46-7E13DBD529E7}" dt="2019-03-02T17:41:11.683" v="8"/>
          <ac:spMkLst>
            <pc:docMk/>
            <pc:sldMk cId="1004558392" sldId="258"/>
            <ac:spMk id="2" creationId="{316241DA-230A-486E-9AC2-8F71E93104F5}"/>
          </ac:spMkLst>
        </pc:spChg>
        <pc:spChg chg="del">
          <ac:chgData name="Janneke van Kammen" userId="f272de4703616a8c" providerId="LiveId" clId="{5A8127B5-8174-4269-AF46-7E13DBD529E7}" dt="2019-03-02T17:41:11.683" v="8"/>
          <ac:spMkLst>
            <pc:docMk/>
            <pc:sldMk cId="1004558392" sldId="258"/>
            <ac:spMk id="3" creationId="{09218A5C-FA7D-4A9F-AA68-D2E42E5BAE8A}"/>
          </ac:spMkLst>
        </pc:spChg>
        <pc:spChg chg="add mod">
          <ac:chgData name="Janneke van Kammen" userId="f272de4703616a8c" providerId="LiveId" clId="{5A8127B5-8174-4269-AF46-7E13DBD529E7}" dt="2019-03-02T18:02:29.990" v="572" actId="20577"/>
          <ac:spMkLst>
            <pc:docMk/>
            <pc:sldMk cId="1004558392" sldId="258"/>
            <ac:spMk id="4" creationId="{4CF280B0-CD7B-417E-B4BC-027FA660368E}"/>
          </ac:spMkLst>
        </pc:spChg>
        <pc:spChg chg="add mod">
          <ac:chgData name="Janneke van Kammen" userId="f272de4703616a8c" providerId="LiveId" clId="{5A8127B5-8174-4269-AF46-7E13DBD529E7}" dt="2019-03-02T18:02:36.281" v="573" actId="20577"/>
          <ac:spMkLst>
            <pc:docMk/>
            <pc:sldMk cId="1004558392" sldId="258"/>
            <ac:spMk id="5" creationId="{0E79D0B8-105F-4876-94A0-884C428D1B0D}"/>
          </ac:spMkLst>
        </pc:spChg>
        <pc:spChg chg="add del">
          <ac:chgData name="Janneke van Kammen" userId="f272de4703616a8c" providerId="LiveId" clId="{5A8127B5-8174-4269-AF46-7E13DBD529E7}" dt="2019-03-02T17:50:16.136" v="229" actId="26606"/>
          <ac:spMkLst>
            <pc:docMk/>
            <pc:sldMk cId="1004558392" sldId="258"/>
            <ac:spMk id="14" creationId="{3CD9DF72-87A3-404E-A828-84CBF11A8303}"/>
          </ac:spMkLst>
        </pc:spChg>
        <pc:picChg chg="add del mod">
          <ac:chgData name="Janneke van Kammen" userId="f272de4703616a8c" providerId="LiveId" clId="{5A8127B5-8174-4269-AF46-7E13DBD529E7}" dt="2019-03-02T17:49:27.839" v="216" actId="478"/>
          <ac:picMkLst>
            <pc:docMk/>
            <pc:sldMk cId="1004558392" sldId="258"/>
            <ac:picMk id="7" creationId="{C36D125F-CE7D-4679-8014-A22AAD603D8C}"/>
          </ac:picMkLst>
        </pc:picChg>
        <pc:picChg chg="add mod ord">
          <ac:chgData name="Janneke van Kammen" userId="f272de4703616a8c" providerId="LiveId" clId="{5A8127B5-8174-4269-AF46-7E13DBD529E7}" dt="2019-03-02T17:50:50.776" v="234" actId="26606"/>
          <ac:picMkLst>
            <pc:docMk/>
            <pc:sldMk cId="1004558392" sldId="258"/>
            <ac:picMk id="9" creationId="{727C3ACC-0C83-4C08-B372-D60FD1E585F3}"/>
          </ac:picMkLst>
        </pc:picChg>
        <pc:cxnChg chg="add">
          <ac:chgData name="Janneke van Kammen" userId="f272de4703616a8c" providerId="LiveId" clId="{5A8127B5-8174-4269-AF46-7E13DBD529E7}" dt="2019-03-02T17:50:50.776" v="234" actId="26606"/>
          <ac:cxnSpMkLst>
            <pc:docMk/>
            <pc:sldMk cId="1004558392" sldId="258"/>
            <ac:cxnSpMk id="11" creationId="{E4A809D5-3600-46D4-A466-67F2349A54FB}"/>
          </ac:cxnSpMkLst>
        </pc:cxnChg>
        <pc:cxnChg chg="add del">
          <ac:chgData name="Janneke van Kammen" userId="f272de4703616a8c" providerId="LiveId" clId="{5A8127B5-8174-4269-AF46-7E13DBD529E7}" dt="2019-03-02T17:49:25.530" v="214" actId="26606"/>
          <ac:cxnSpMkLst>
            <pc:docMk/>
            <pc:sldMk cId="1004558392" sldId="258"/>
            <ac:cxnSpMk id="12" creationId="{E4A809D5-3600-46D4-A466-67F2349A54FB}"/>
          </ac:cxnSpMkLst>
        </pc:cxnChg>
        <pc:cxnChg chg="add del">
          <ac:chgData name="Janneke van Kammen" userId="f272de4703616a8c" providerId="LiveId" clId="{5A8127B5-8174-4269-AF46-7E13DBD529E7}" dt="2019-03-02T17:50:16.136" v="229" actId="26606"/>
          <ac:cxnSpMkLst>
            <pc:docMk/>
            <pc:sldMk cId="1004558392" sldId="258"/>
            <ac:cxnSpMk id="16" creationId="{20E3A342-4D61-4E3F-AF90-1AB42AEB96CC}"/>
          </ac:cxnSpMkLst>
        </pc:cxnChg>
        <pc:cxnChg chg="add del">
          <ac:chgData name="Janneke van Kammen" userId="f272de4703616a8c" providerId="LiveId" clId="{5A8127B5-8174-4269-AF46-7E13DBD529E7}" dt="2019-03-02T17:50:45.495" v="231" actId="26606"/>
          <ac:cxnSpMkLst>
            <pc:docMk/>
            <pc:sldMk cId="1004558392" sldId="258"/>
            <ac:cxnSpMk id="18" creationId="{E4A809D5-3600-46D4-A466-67F2349A54FB}"/>
          </ac:cxnSpMkLst>
        </pc:cxnChg>
      </pc:sldChg>
      <pc:sldChg chg="addSp delSp modSp add mod setBg">
        <pc:chgData name="Janneke van Kammen" userId="f272de4703616a8c" providerId="LiveId" clId="{5A8127B5-8174-4269-AF46-7E13DBD529E7}" dt="2019-03-02T18:00:48.683" v="531" actId="26606"/>
        <pc:sldMkLst>
          <pc:docMk/>
          <pc:sldMk cId="1247599014" sldId="259"/>
        </pc:sldMkLst>
        <pc:spChg chg="mod">
          <ac:chgData name="Janneke van Kammen" userId="f272de4703616a8c" providerId="LiveId" clId="{5A8127B5-8174-4269-AF46-7E13DBD529E7}" dt="2019-03-02T17:52:31.683" v="266" actId="26606"/>
          <ac:spMkLst>
            <pc:docMk/>
            <pc:sldMk cId="1247599014" sldId="259"/>
            <ac:spMk id="2" creationId="{D9972ECB-48AB-4C46-942F-D9A1FF5E0BB3}"/>
          </ac:spMkLst>
        </pc:spChg>
        <pc:spChg chg="del">
          <ac:chgData name="Janneke van Kammen" userId="f272de4703616a8c" providerId="LiveId" clId="{5A8127B5-8174-4269-AF46-7E13DBD529E7}" dt="2019-03-02T17:51:43.180" v="249" actId="931"/>
          <ac:spMkLst>
            <pc:docMk/>
            <pc:sldMk cId="1247599014" sldId="259"/>
            <ac:spMk id="3" creationId="{DD2D31CB-83D9-42C3-9D0A-356CA3BE80F2}"/>
          </ac:spMkLst>
        </pc:spChg>
        <pc:spChg chg="add mod">
          <ac:chgData name="Janneke van Kammen" userId="f272de4703616a8c" providerId="LiveId" clId="{5A8127B5-8174-4269-AF46-7E13DBD529E7}" dt="2019-03-02T18:00:48.683" v="531" actId="26606"/>
          <ac:spMkLst>
            <pc:docMk/>
            <pc:sldMk cId="1247599014" sldId="259"/>
            <ac:spMk id="16" creationId="{8513B3BC-3E22-4EEB-A75D-B74B743FA43F}"/>
          </ac:spMkLst>
        </pc:spChg>
        <pc:spChg chg="add del">
          <ac:chgData name="Janneke van Kammen" userId="f272de4703616a8c" providerId="LiveId" clId="{5A8127B5-8174-4269-AF46-7E13DBD529E7}" dt="2019-03-02T18:00:48.683" v="531" actId="26606"/>
          <ac:spMkLst>
            <pc:docMk/>
            <pc:sldMk cId="1247599014" sldId="259"/>
            <ac:spMk id="19" creationId="{8C29D873-1945-4654-A367-D915DFB308DE}"/>
          </ac:spMkLst>
        </pc:spChg>
        <pc:spChg chg="add del">
          <ac:chgData name="Janneke van Kammen" userId="f272de4703616a8c" providerId="LiveId" clId="{5A8127B5-8174-4269-AF46-7E13DBD529E7}" dt="2019-03-02T18:00:48.683" v="531" actId="26606"/>
          <ac:spMkLst>
            <pc:docMk/>
            <pc:sldMk cId="1247599014" sldId="259"/>
            <ac:spMk id="21" creationId="{6190A0DD-293F-477F-AEDB-BD04B1227302}"/>
          </ac:spMkLst>
        </pc:spChg>
        <pc:spChg chg="add">
          <ac:chgData name="Janneke van Kammen" userId="f272de4703616a8c" providerId="LiveId" clId="{5A8127B5-8174-4269-AF46-7E13DBD529E7}" dt="2019-03-02T18:00:48.683" v="531" actId="26606"/>
          <ac:spMkLst>
            <pc:docMk/>
            <pc:sldMk cId="1247599014" sldId="259"/>
            <ac:spMk id="26" creationId="{45BEE692-38FF-45D5-BACD-3ED0107AB1E2}"/>
          </ac:spMkLst>
        </pc:spChg>
        <pc:spChg chg="add">
          <ac:chgData name="Janneke van Kammen" userId="f272de4703616a8c" providerId="LiveId" clId="{5A8127B5-8174-4269-AF46-7E13DBD529E7}" dt="2019-03-02T18:00:48.683" v="531" actId="26606"/>
          <ac:spMkLst>
            <pc:docMk/>
            <pc:sldMk cId="1247599014" sldId="259"/>
            <ac:spMk id="28" creationId="{FFC0ABB7-3FF2-48CA-AF41-7C90BA14B7C9}"/>
          </ac:spMkLst>
        </pc:spChg>
        <pc:picChg chg="add del mod">
          <ac:chgData name="Janneke van Kammen" userId="f272de4703616a8c" providerId="LiveId" clId="{5A8127B5-8174-4269-AF46-7E13DBD529E7}" dt="2019-03-02T17:52:31.683" v="266" actId="26606"/>
          <ac:picMkLst>
            <pc:docMk/>
            <pc:sldMk cId="1247599014" sldId="259"/>
            <ac:picMk id="5" creationId="{4383445F-53DF-4F6A-9AC9-1BCA005A6702}"/>
          </ac:picMkLst>
        </pc:picChg>
        <pc:picChg chg="add del mod">
          <ac:chgData name="Janneke van Kammen" userId="f272de4703616a8c" providerId="LiveId" clId="{5A8127B5-8174-4269-AF46-7E13DBD529E7}" dt="2019-03-02T18:00:34.124" v="530"/>
          <ac:picMkLst>
            <pc:docMk/>
            <pc:sldMk cId="1247599014" sldId="259"/>
            <ac:picMk id="7" creationId="{74A6DDCB-B554-4657-BCA4-3BA405E5E6BB}"/>
          </ac:picMkLst>
        </pc:picChg>
        <pc:picChg chg="add mod modCrop">
          <ac:chgData name="Janneke van Kammen" userId="f272de4703616a8c" providerId="LiveId" clId="{5A8127B5-8174-4269-AF46-7E13DBD529E7}" dt="2019-03-02T18:00:48.683" v="531" actId="26606"/>
          <ac:picMkLst>
            <pc:docMk/>
            <pc:sldMk cId="1247599014" sldId="259"/>
            <ac:picMk id="9" creationId="{4A51EC6F-D515-4FAA-A746-95DD1DC5C408}"/>
          </ac:picMkLst>
        </pc:picChg>
        <pc:picChg chg="add mod ord">
          <ac:chgData name="Janneke van Kammen" userId="f272de4703616a8c" providerId="LiveId" clId="{5A8127B5-8174-4269-AF46-7E13DBD529E7}" dt="2019-03-02T18:00:48.683" v="531" actId="26606"/>
          <ac:picMkLst>
            <pc:docMk/>
            <pc:sldMk cId="1247599014" sldId="259"/>
            <ac:picMk id="11" creationId="{2C1DD4E0-0C19-48C5-AAE0-D30D72B2E00B}"/>
          </ac:picMkLst>
        </pc:picChg>
        <pc:picChg chg="add mod">
          <ac:chgData name="Janneke van Kammen" userId="f272de4703616a8c" providerId="LiveId" clId="{5A8127B5-8174-4269-AF46-7E13DBD529E7}" dt="2019-03-02T18:00:48.683" v="531" actId="26606"/>
          <ac:picMkLst>
            <pc:docMk/>
            <pc:sldMk cId="1247599014" sldId="259"/>
            <ac:picMk id="14" creationId="{4383445F-53DF-4F6A-9AC9-1BCA005A6702}"/>
          </ac:picMkLst>
        </pc:picChg>
      </pc:sldChg>
      <pc:sldChg chg="addSp delSp modSp add mod setBg">
        <pc:chgData name="Janneke van Kammen" userId="f272de4703616a8c" providerId="LiveId" clId="{5A8127B5-8174-4269-AF46-7E13DBD529E7}" dt="2019-03-02T18:02:07.719" v="570" actId="20577"/>
        <pc:sldMkLst>
          <pc:docMk/>
          <pc:sldMk cId="1191001946" sldId="260"/>
        </pc:sldMkLst>
        <pc:spChg chg="del">
          <ac:chgData name="Janneke van Kammen" userId="f272de4703616a8c" providerId="LiveId" clId="{5A8127B5-8174-4269-AF46-7E13DBD529E7}" dt="2019-03-02T18:00:56.940" v="533"/>
          <ac:spMkLst>
            <pc:docMk/>
            <pc:sldMk cId="1191001946" sldId="260"/>
            <ac:spMk id="2" creationId="{46D83D90-9EDD-4A90-80D4-CD4C7522F27E}"/>
          </ac:spMkLst>
        </pc:spChg>
        <pc:spChg chg="del">
          <ac:chgData name="Janneke van Kammen" userId="f272de4703616a8c" providerId="LiveId" clId="{5A8127B5-8174-4269-AF46-7E13DBD529E7}" dt="2019-03-02T18:00:56.940" v="533"/>
          <ac:spMkLst>
            <pc:docMk/>
            <pc:sldMk cId="1191001946" sldId="260"/>
            <ac:spMk id="3" creationId="{A3F4C713-9B4D-4805-B1D5-EBFE1C9ED464}"/>
          </ac:spMkLst>
        </pc:spChg>
        <pc:spChg chg="add mod">
          <ac:chgData name="Janneke van Kammen" userId="f272de4703616a8c" providerId="LiveId" clId="{5A8127B5-8174-4269-AF46-7E13DBD529E7}" dt="2019-03-02T18:02:07.719" v="570" actId="20577"/>
          <ac:spMkLst>
            <pc:docMk/>
            <pc:sldMk cId="1191001946" sldId="260"/>
            <ac:spMk id="5" creationId="{B69CD924-CB7C-43CB-8D66-916D986EA615}"/>
          </ac:spMkLst>
        </pc:spChg>
        <pc:spChg chg="add">
          <ac:chgData name="Janneke van Kammen" userId="f272de4703616a8c" providerId="LiveId" clId="{5A8127B5-8174-4269-AF46-7E13DBD529E7}" dt="2019-03-02T18:01:27.812" v="543" actId="26606"/>
          <ac:spMkLst>
            <pc:docMk/>
            <pc:sldMk cId="1191001946" sldId="260"/>
            <ac:spMk id="11" creationId="{CB44330D-EA18-4254-AA95-EB49948539B8}"/>
          </ac:spMkLst>
        </pc:spChg>
        <pc:spChg chg="add">
          <ac:chgData name="Janneke van Kammen" userId="f272de4703616a8c" providerId="LiveId" clId="{5A8127B5-8174-4269-AF46-7E13DBD529E7}" dt="2019-03-02T18:01:27.812" v="543" actId="26606"/>
          <ac:spMkLst>
            <pc:docMk/>
            <pc:sldMk cId="1191001946" sldId="260"/>
            <ac:spMk id="12" creationId="{32BC26D8-82FB-445E-AA49-62A77D7C1EE0}"/>
          </ac:spMkLst>
        </pc:spChg>
        <pc:picChg chg="add mod">
          <ac:chgData name="Janneke van Kammen" userId="f272de4703616a8c" providerId="LiveId" clId="{5A8127B5-8174-4269-AF46-7E13DBD529E7}" dt="2019-03-02T18:01:27.812" v="543" actId="26606"/>
          <ac:picMkLst>
            <pc:docMk/>
            <pc:sldMk cId="1191001946" sldId="260"/>
            <ac:picMk id="4" creationId="{49563347-DA24-4EE0-A364-96FE0B53D88C}"/>
          </ac:picMkLst>
        </pc:picChg>
        <pc:picChg chg="add del">
          <ac:chgData name="Janneke van Kammen" userId="f272de4703616a8c" providerId="LiveId" clId="{5A8127B5-8174-4269-AF46-7E13DBD529E7}" dt="2019-03-02T18:01:27.796" v="542" actId="26606"/>
          <ac:picMkLst>
            <pc:docMk/>
            <pc:sldMk cId="1191001946" sldId="260"/>
            <ac:picMk id="9" creationId="{CB607B98-7700-4DC9-8BE8-A876255F9C52}"/>
          </ac:picMkLst>
        </pc:picChg>
      </pc:sldChg>
      <pc:sldChg chg="addSp modSp add mod setBg">
        <pc:chgData name="Janneke van Kammen" userId="f272de4703616a8c" providerId="LiveId" clId="{5A8127B5-8174-4269-AF46-7E13DBD529E7}" dt="2019-03-02T18:04:07.333" v="624" actId="1076"/>
        <pc:sldMkLst>
          <pc:docMk/>
          <pc:sldMk cId="501909165" sldId="261"/>
        </pc:sldMkLst>
        <pc:spChg chg="add mod">
          <ac:chgData name="Janneke van Kammen" userId="f272de4703616a8c" providerId="LiveId" clId="{5A8127B5-8174-4269-AF46-7E13DBD529E7}" dt="2019-03-02T18:04:07.333" v="624" actId="1076"/>
          <ac:spMkLst>
            <pc:docMk/>
            <pc:sldMk cId="501909165" sldId="261"/>
            <ac:spMk id="6" creationId="{13745ED1-0A5C-4519-BC08-546393D8F0B9}"/>
          </ac:spMkLst>
        </pc:spChg>
        <pc:spChg chg="add">
          <ac:chgData name="Janneke van Kammen" userId="f272de4703616a8c" providerId="LiveId" clId="{5A8127B5-8174-4269-AF46-7E13DBD529E7}" dt="2019-03-02T18:03:21.594" v="580" actId="26606"/>
          <ac:spMkLst>
            <pc:docMk/>
            <pc:sldMk cId="501909165" sldId="261"/>
            <ac:spMk id="8" creationId="{32BC26D8-82FB-445E-AA49-62A77D7C1EE0}"/>
          </ac:spMkLst>
        </pc:spChg>
        <pc:spChg chg="add">
          <ac:chgData name="Janneke van Kammen" userId="f272de4703616a8c" providerId="LiveId" clId="{5A8127B5-8174-4269-AF46-7E13DBD529E7}" dt="2019-03-02T18:03:21.594" v="580" actId="26606"/>
          <ac:spMkLst>
            <pc:docMk/>
            <pc:sldMk cId="501909165" sldId="261"/>
            <ac:spMk id="10" creationId="{CB44330D-EA18-4254-AA95-EB49948539B8}"/>
          </ac:spMkLst>
        </pc:spChg>
        <pc:picChg chg="add mod">
          <ac:chgData name="Janneke van Kammen" userId="f272de4703616a8c" providerId="LiveId" clId="{5A8127B5-8174-4269-AF46-7E13DBD529E7}" dt="2019-03-02T18:03:21.594" v="580" actId="26606"/>
          <ac:picMkLst>
            <pc:docMk/>
            <pc:sldMk cId="501909165" sldId="261"/>
            <ac:picMk id="3" creationId="{864920E0-60E0-464E-8D51-70BF4874DA9A}"/>
          </ac:picMkLst>
        </pc:picChg>
      </pc:sldChg>
      <pc:sldChg chg="addSp delSp modSp add mod setBg setClrOvrMap">
        <pc:chgData name="Janneke van Kammen" userId="f272de4703616a8c" providerId="LiveId" clId="{5A8127B5-8174-4269-AF46-7E13DBD529E7}" dt="2019-03-03T11:21:42.399" v="780" actId="26606"/>
        <pc:sldMkLst>
          <pc:docMk/>
          <pc:sldMk cId="3879000482" sldId="262"/>
        </pc:sldMkLst>
        <pc:spChg chg="add mod">
          <ac:chgData name="Janneke van Kammen" userId="f272de4703616a8c" providerId="LiveId" clId="{5A8127B5-8174-4269-AF46-7E13DBD529E7}" dt="2019-03-03T11:21:42.399" v="780" actId="26606"/>
          <ac:spMkLst>
            <pc:docMk/>
            <pc:sldMk cId="3879000482" sldId="262"/>
            <ac:spMk id="4" creationId="{FE691680-4460-4704-967C-BA785A6DE602}"/>
          </ac:spMkLst>
        </pc:spChg>
        <pc:spChg chg="add del">
          <ac:chgData name="Janneke van Kammen" userId="f272de4703616a8c" providerId="LiveId" clId="{5A8127B5-8174-4269-AF46-7E13DBD529E7}" dt="2019-03-03T11:21:35.752" v="777" actId="26606"/>
          <ac:spMkLst>
            <pc:docMk/>
            <pc:sldMk cId="3879000482" sldId="262"/>
            <ac:spMk id="9" creationId="{37C89E4B-3C9F-44B9-8B86-D9E3D112D8EC}"/>
          </ac:spMkLst>
        </pc:spChg>
        <pc:spChg chg="add del">
          <ac:chgData name="Janneke van Kammen" userId="f272de4703616a8c" providerId="LiveId" clId="{5A8127B5-8174-4269-AF46-7E13DBD529E7}" dt="2019-03-03T11:21:42.399" v="779" actId="26606"/>
          <ac:spMkLst>
            <pc:docMk/>
            <pc:sldMk cId="3879000482" sldId="262"/>
            <ac:spMk id="15" creationId="{37C89E4B-3C9F-44B9-8B86-D9E3D112D8EC}"/>
          </ac:spMkLst>
        </pc:spChg>
        <pc:picChg chg="add mod">
          <ac:chgData name="Janneke van Kammen" userId="f272de4703616a8c" providerId="LiveId" clId="{5A8127B5-8174-4269-AF46-7E13DBD529E7}" dt="2019-03-03T11:21:42.399" v="780" actId="26606"/>
          <ac:picMkLst>
            <pc:docMk/>
            <pc:sldMk cId="3879000482" sldId="262"/>
            <ac:picMk id="3" creationId="{508ED0F3-99C6-4F76-BE96-D25B82F38C3F}"/>
          </ac:picMkLst>
        </pc:picChg>
        <pc:cxnChg chg="add del">
          <ac:chgData name="Janneke van Kammen" userId="f272de4703616a8c" providerId="LiveId" clId="{5A8127B5-8174-4269-AF46-7E13DBD529E7}" dt="2019-03-03T11:21:35.752" v="777" actId="26606"/>
          <ac:cxnSpMkLst>
            <pc:docMk/>
            <pc:sldMk cId="3879000482" sldId="262"/>
            <ac:cxnSpMk id="11" creationId="{AA2EAA10-076F-46BD-8F0F-B9A2FB77A85C}"/>
          </ac:cxnSpMkLst>
        </pc:cxnChg>
        <pc:cxnChg chg="add del">
          <ac:chgData name="Janneke van Kammen" userId="f272de4703616a8c" providerId="LiveId" clId="{5A8127B5-8174-4269-AF46-7E13DBD529E7}" dt="2019-03-03T11:21:35.752" v="777" actId="26606"/>
          <ac:cxnSpMkLst>
            <pc:docMk/>
            <pc:sldMk cId="3879000482" sldId="262"/>
            <ac:cxnSpMk id="13" creationId="{D891E407-403B-4764-86C9-33A56D3BCAA3}"/>
          </ac:cxnSpMkLst>
        </pc:cxnChg>
        <pc:cxnChg chg="add del">
          <ac:chgData name="Janneke van Kammen" userId="f272de4703616a8c" providerId="LiveId" clId="{5A8127B5-8174-4269-AF46-7E13DBD529E7}" dt="2019-03-03T11:21:42.399" v="779" actId="26606"/>
          <ac:cxnSpMkLst>
            <pc:docMk/>
            <pc:sldMk cId="3879000482" sldId="262"/>
            <ac:cxnSpMk id="16" creationId="{AA2EAA10-076F-46BD-8F0F-B9A2FB77A85C}"/>
          </ac:cxnSpMkLst>
        </pc:cxnChg>
        <pc:cxnChg chg="add del">
          <ac:chgData name="Janneke van Kammen" userId="f272de4703616a8c" providerId="LiveId" clId="{5A8127B5-8174-4269-AF46-7E13DBD529E7}" dt="2019-03-03T11:21:42.399" v="779" actId="26606"/>
          <ac:cxnSpMkLst>
            <pc:docMk/>
            <pc:sldMk cId="3879000482" sldId="262"/>
            <ac:cxnSpMk id="17" creationId="{D891E407-403B-4764-86C9-33A56D3BCAA3}"/>
          </ac:cxnSpMkLst>
        </pc:cxnChg>
      </pc:sldChg>
      <pc:sldChg chg="addSp delSp modSp add">
        <pc:chgData name="Janneke van Kammen" userId="f272de4703616a8c" providerId="LiveId" clId="{5A8127B5-8174-4269-AF46-7E13DBD529E7}" dt="2019-03-03T11:13:31.178" v="715" actId="931"/>
        <pc:sldMkLst>
          <pc:docMk/>
          <pc:sldMk cId="269215159" sldId="263"/>
        </pc:sldMkLst>
        <pc:spChg chg="add mod">
          <ac:chgData name="Janneke van Kammen" userId="f272de4703616a8c" providerId="LiveId" clId="{5A8127B5-8174-4269-AF46-7E13DBD529E7}" dt="2019-03-02T18:09:12.500" v="710" actId="14100"/>
          <ac:spMkLst>
            <pc:docMk/>
            <pc:sldMk cId="269215159" sldId="263"/>
            <ac:spMk id="28" creationId="{83AD61B7-2ED9-4C2B-A206-F84C459FFA0E}"/>
          </ac:spMkLst>
        </pc:spChg>
        <pc:picChg chg="add mod">
          <ac:chgData name="Janneke van Kammen" userId="f272de4703616a8c" providerId="LiveId" clId="{5A8127B5-8174-4269-AF46-7E13DBD529E7}" dt="2019-03-02T18:07:01.412" v="652" actId="1076"/>
          <ac:picMkLst>
            <pc:docMk/>
            <pc:sldMk cId="269215159" sldId="263"/>
            <ac:picMk id="3" creationId="{5EA20FFF-E0DA-4FA3-86AA-D67952B1176D}"/>
          </ac:picMkLst>
        </pc:picChg>
        <pc:picChg chg="add del mod">
          <ac:chgData name="Janneke van Kammen" userId="f272de4703616a8c" providerId="LiveId" clId="{5A8127B5-8174-4269-AF46-7E13DBD529E7}" dt="2019-03-03T11:13:31.178" v="715" actId="931"/>
          <ac:picMkLst>
            <pc:docMk/>
            <pc:sldMk cId="269215159" sldId="263"/>
            <ac:picMk id="4" creationId="{F599D6B5-933B-4ABE-9315-9A8BBE33873D}"/>
          </ac:picMkLst>
        </pc:picChg>
        <pc:picChg chg="add mod">
          <ac:chgData name="Janneke van Kammen" userId="f272de4703616a8c" providerId="LiveId" clId="{5A8127B5-8174-4269-AF46-7E13DBD529E7}" dt="2019-03-02T18:07:04.844" v="653" actId="1076"/>
          <ac:picMkLst>
            <pc:docMk/>
            <pc:sldMk cId="269215159" sldId="263"/>
            <ac:picMk id="5" creationId="{6F14A909-7633-4E00-B35C-432EEDEB38BE}"/>
          </ac:picMkLst>
        </pc:picChg>
        <pc:picChg chg="add mod">
          <ac:chgData name="Janneke van Kammen" userId="f272de4703616a8c" providerId="LiveId" clId="{5A8127B5-8174-4269-AF46-7E13DBD529E7}" dt="2019-03-02T18:07:07.342" v="654" actId="1076"/>
          <ac:picMkLst>
            <pc:docMk/>
            <pc:sldMk cId="269215159" sldId="263"/>
            <ac:picMk id="7" creationId="{89241062-A66F-481C-8444-42B9B3906975}"/>
          </ac:picMkLst>
        </pc:picChg>
        <pc:picChg chg="add mod">
          <ac:chgData name="Janneke van Kammen" userId="f272de4703616a8c" providerId="LiveId" clId="{5A8127B5-8174-4269-AF46-7E13DBD529E7}" dt="2019-03-02T18:07:12.729" v="655" actId="1076"/>
          <ac:picMkLst>
            <pc:docMk/>
            <pc:sldMk cId="269215159" sldId="263"/>
            <ac:picMk id="9" creationId="{AE3E2E05-75C9-40F0-B50E-EB7EF79547A9}"/>
          </ac:picMkLst>
        </pc:picChg>
        <pc:picChg chg="add mod">
          <ac:chgData name="Janneke van Kammen" userId="f272de4703616a8c" providerId="LiveId" clId="{5A8127B5-8174-4269-AF46-7E13DBD529E7}" dt="2019-03-02T18:07:17.084" v="656" actId="1076"/>
          <ac:picMkLst>
            <pc:docMk/>
            <pc:sldMk cId="269215159" sldId="263"/>
            <ac:picMk id="11" creationId="{D8479E0A-332F-4EFE-AF75-6263B7A16179}"/>
          </ac:picMkLst>
        </pc:picChg>
        <pc:picChg chg="add mod">
          <ac:chgData name="Janneke van Kammen" userId="f272de4703616a8c" providerId="LiveId" clId="{5A8127B5-8174-4269-AF46-7E13DBD529E7}" dt="2019-03-02T18:07:20.782" v="657" actId="1076"/>
          <ac:picMkLst>
            <pc:docMk/>
            <pc:sldMk cId="269215159" sldId="263"/>
            <ac:picMk id="13" creationId="{0B1F8AFD-8F7B-4DC9-B2C7-653240C4E236}"/>
          </ac:picMkLst>
        </pc:picChg>
        <pc:picChg chg="add mod">
          <ac:chgData name="Janneke van Kammen" userId="f272de4703616a8c" providerId="LiveId" clId="{5A8127B5-8174-4269-AF46-7E13DBD529E7}" dt="2019-03-02T18:07:23.374" v="658" actId="1076"/>
          <ac:picMkLst>
            <pc:docMk/>
            <pc:sldMk cId="269215159" sldId="263"/>
            <ac:picMk id="15" creationId="{12ECDBF6-7C3C-4893-84C8-E860B6F58026}"/>
          </ac:picMkLst>
        </pc:picChg>
        <pc:picChg chg="add mod">
          <ac:chgData name="Janneke van Kammen" userId="f272de4703616a8c" providerId="LiveId" clId="{5A8127B5-8174-4269-AF46-7E13DBD529E7}" dt="2019-03-02T18:07:26.325" v="659" actId="1076"/>
          <ac:picMkLst>
            <pc:docMk/>
            <pc:sldMk cId="269215159" sldId="263"/>
            <ac:picMk id="17" creationId="{DDD55951-2170-4D02-98A4-2B5782B09009}"/>
          </ac:picMkLst>
        </pc:picChg>
        <pc:picChg chg="add mod">
          <ac:chgData name="Janneke van Kammen" userId="f272de4703616a8c" providerId="LiveId" clId="{5A8127B5-8174-4269-AF46-7E13DBD529E7}" dt="2019-03-02T18:07:29.171" v="660" actId="1076"/>
          <ac:picMkLst>
            <pc:docMk/>
            <pc:sldMk cId="269215159" sldId="263"/>
            <ac:picMk id="19" creationId="{6729D88F-66AD-49D4-85E2-1F63D7FCD7D2}"/>
          </ac:picMkLst>
        </pc:picChg>
        <pc:picChg chg="add mod">
          <ac:chgData name="Janneke van Kammen" userId="f272de4703616a8c" providerId="LiveId" clId="{5A8127B5-8174-4269-AF46-7E13DBD529E7}" dt="2019-03-02T18:07:40.445" v="664" actId="1076"/>
          <ac:picMkLst>
            <pc:docMk/>
            <pc:sldMk cId="269215159" sldId="263"/>
            <ac:picMk id="21" creationId="{7A715F22-C910-469D-A465-260E101112C1}"/>
          </ac:picMkLst>
        </pc:picChg>
        <pc:picChg chg="add mod">
          <ac:chgData name="Janneke van Kammen" userId="f272de4703616a8c" providerId="LiveId" clId="{5A8127B5-8174-4269-AF46-7E13DBD529E7}" dt="2019-03-02T18:07:34.548" v="662" actId="1076"/>
          <ac:picMkLst>
            <pc:docMk/>
            <pc:sldMk cId="269215159" sldId="263"/>
            <ac:picMk id="23" creationId="{540D1986-C1D2-4560-AD42-CF75B79AB670}"/>
          </ac:picMkLst>
        </pc:picChg>
        <pc:picChg chg="add mod">
          <ac:chgData name="Janneke van Kammen" userId="f272de4703616a8c" providerId="LiveId" clId="{5A8127B5-8174-4269-AF46-7E13DBD529E7}" dt="2019-03-02T18:07:47.201" v="666" actId="14100"/>
          <ac:picMkLst>
            <pc:docMk/>
            <pc:sldMk cId="269215159" sldId="263"/>
            <ac:picMk id="25" creationId="{0DC875C4-7D08-47B0-A181-1E2124128EF1}"/>
          </ac:picMkLst>
        </pc:picChg>
        <pc:picChg chg="add mod">
          <ac:chgData name="Janneke van Kammen" userId="f272de4703616a8c" providerId="LiveId" clId="{5A8127B5-8174-4269-AF46-7E13DBD529E7}" dt="2019-03-02T18:08:05.889" v="672" actId="14100"/>
          <ac:picMkLst>
            <pc:docMk/>
            <pc:sldMk cId="269215159" sldId="263"/>
            <ac:picMk id="27" creationId="{92F69BE1-6F55-4AEC-8CBD-DDDE03736026}"/>
          </ac:picMkLst>
        </pc:picChg>
      </pc:sldChg>
      <pc:sldChg chg="addSp modSp add">
        <pc:chgData name="Janneke van Kammen" userId="f272de4703616a8c" providerId="LiveId" clId="{5A8127B5-8174-4269-AF46-7E13DBD529E7}" dt="2019-03-05T17:44:50.650" v="809" actId="1076"/>
        <pc:sldMkLst>
          <pc:docMk/>
          <pc:sldMk cId="3156542657" sldId="264"/>
        </pc:sldMkLst>
        <pc:spChg chg="add mod">
          <ac:chgData name="Janneke van Kammen" userId="f272de4703616a8c" providerId="LiveId" clId="{5A8127B5-8174-4269-AF46-7E13DBD529E7}" dt="2019-03-05T17:38:13.188" v="785" actId="14100"/>
          <ac:spMkLst>
            <pc:docMk/>
            <pc:sldMk cId="3156542657" sldId="264"/>
            <ac:spMk id="2" creationId="{19883961-FD51-42E5-9969-535FB20CEB5F}"/>
          </ac:spMkLst>
        </pc:spChg>
        <pc:spChg chg="add mod">
          <ac:chgData name="Janneke van Kammen" userId="f272de4703616a8c" providerId="LiveId" clId="{5A8127B5-8174-4269-AF46-7E13DBD529E7}" dt="2019-03-05T17:39:57.978" v="791" actId="14100"/>
          <ac:spMkLst>
            <pc:docMk/>
            <pc:sldMk cId="3156542657" sldId="264"/>
            <ac:spMk id="3" creationId="{A91F0798-9530-4D6F-948A-A13B980D38B2}"/>
          </ac:spMkLst>
        </pc:spChg>
        <pc:spChg chg="add mod">
          <ac:chgData name="Janneke van Kammen" userId="f272de4703616a8c" providerId="LiveId" clId="{5A8127B5-8174-4269-AF46-7E13DBD529E7}" dt="2019-03-05T17:42:17.970" v="795" actId="1076"/>
          <ac:spMkLst>
            <pc:docMk/>
            <pc:sldMk cId="3156542657" sldId="264"/>
            <ac:spMk id="4" creationId="{86E67261-DED8-4B65-99A3-C3E41AB0755E}"/>
          </ac:spMkLst>
        </pc:spChg>
        <pc:spChg chg="add mod">
          <ac:chgData name="Janneke van Kammen" userId="f272de4703616a8c" providerId="LiveId" clId="{5A8127B5-8174-4269-AF46-7E13DBD529E7}" dt="2019-03-05T17:43:01.937" v="799" actId="1076"/>
          <ac:spMkLst>
            <pc:docMk/>
            <pc:sldMk cId="3156542657" sldId="264"/>
            <ac:spMk id="5" creationId="{3FCC434E-E650-4350-B54E-BE19250DCF6A}"/>
          </ac:spMkLst>
        </pc:spChg>
        <pc:picChg chg="add mod ord">
          <ac:chgData name="Janneke van Kammen" userId="f272de4703616a8c" providerId="LiveId" clId="{5A8127B5-8174-4269-AF46-7E13DBD529E7}" dt="2019-03-05T17:44:48.074" v="808" actId="1076"/>
          <ac:picMkLst>
            <pc:docMk/>
            <pc:sldMk cId="3156542657" sldId="264"/>
            <ac:picMk id="7" creationId="{C487F09B-B663-466C-A282-CD361B433BDE}"/>
          </ac:picMkLst>
        </pc:picChg>
        <pc:picChg chg="add mod">
          <ac:chgData name="Janneke van Kammen" userId="f272de4703616a8c" providerId="LiveId" clId="{5A8127B5-8174-4269-AF46-7E13DBD529E7}" dt="2019-03-05T17:44:50.650" v="809" actId="1076"/>
          <ac:picMkLst>
            <pc:docMk/>
            <pc:sldMk cId="3156542657" sldId="264"/>
            <ac:picMk id="8" creationId="{3DF444D6-0995-4466-B078-32DF3F918326}"/>
          </ac:picMkLst>
        </pc:picChg>
      </pc:sldChg>
    </pc:docChg>
  </pc:docChgLst>
  <pc:docChgLst>
    <pc:chgData name="Janneke van Kammen" userId="f272de4703616a8c" providerId="LiveId" clId="{E234D9DC-10F3-414D-8C45-BF24243B9220}"/>
    <pc:docChg chg="custSel mod addSld modSld">
      <pc:chgData name="Janneke van Kammen" userId="f272de4703616a8c" providerId="LiveId" clId="{E234D9DC-10F3-414D-8C45-BF24243B9220}" dt="2019-03-02T17:39:19.495" v="69" actId="962"/>
      <pc:docMkLst>
        <pc:docMk/>
      </pc:docMkLst>
      <pc:sldChg chg="addSp modSp">
        <pc:chgData name="Janneke van Kammen" userId="f272de4703616a8c" providerId="LiveId" clId="{E234D9DC-10F3-414D-8C45-BF24243B9220}" dt="2019-03-02T15:41:02.699" v="47" actId="6549"/>
        <pc:sldMkLst>
          <pc:docMk/>
          <pc:sldMk cId="2595741012" sldId="256"/>
        </pc:sldMkLst>
        <pc:spChg chg="mod">
          <ac:chgData name="Janneke van Kammen" userId="f272de4703616a8c" providerId="LiveId" clId="{E234D9DC-10F3-414D-8C45-BF24243B9220}" dt="2019-03-02T15:41:02.699" v="47" actId="6549"/>
          <ac:spMkLst>
            <pc:docMk/>
            <pc:sldMk cId="2595741012" sldId="256"/>
            <ac:spMk id="6" creationId="{495329D4-1489-4974-869E-89BFCF2150DA}"/>
          </ac:spMkLst>
        </pc:spChg>
        <pc:spChg chg="add mod">
          <ac:chgData name="Janneke van Kammen" userId="f272de4703616a8c" providerId="LiveId" clId="{E234D9DC-10F3-414D-8C45-BF24243B9220}" dt="2019-03-02T15:38:32.761" v="43" actId="20577"/>
          <ac:spMkLst>
            <pc:docMk/>
            <pc:sldMk cId="2595741012" sldId="256"/>
            <ac:spMk id="8" creationId="{6C4459CD-64A6-42BC-8B10-12D709A08E7D}"/>
          </ac:spMkLst>
        </pc:spChg>
      </pc:sldChg>
      <pc:sldChg chg="addSp delSp modSp add mod setBg setClrOvrMap delDesignElem">
        <pc:chgData name="Janneke van Kammen" userId="f272de4703616a8c" providerId="LiveId" clId="{E234D9DC-10F3-414D-8C45-BF24243B9220}" dt="2019-03-02T17:39:19.495" v="69" actId="962"/>
        <pc:sldMkLst>
          <pc:docMk/>
          <pc:sldMk cId="3450087142" sldId="257"/>
        </pc:sldMkLst>
        <pc:spChg chg="mod">
          <ac:chgData name="Janneke van Kammen" userId="f272de4703616a8c" providerId="LiveId" clId="{E234D9DC-10F3-414D-8C45-BF24243B9220}" dt="2019-03-02T17:31:09.894" v="66" actId="20577"/>
          <ac:spMkLst>
            <pc:docMk/>
            <pc:sldMk cId="3450087142" sldId="257"/>
            <ac:spMk id="2" creationId="{3A3DAC4C-A0CC-4483-B5F4-7FAE28C7D492}"/>
          </ac:spMkLst>
        </pc:spChg>
        <pc:spChg chg="del">
          <ac:chgData name="Janneke van Kammen" userId="f272de4703616a8c" providerId="LiveId" clId="{E234D9DC-10F3-414D-8C45-BF24243B9220}" dt="2019-03-02T15:42:46.058" v="61" actId="26606"/>
          <ac:spMkLst>
            <pc:docMk/>
            <pc:sldMk cId="3450087142" sldId="257"/>
            <ac:spMk id="3" creationId="{1E20F5B2-268B-4278-BD15-9FF0501DD5E2}"/>
          </ac:spMkLst>
        </pc:spChg>
        <pc:spChg chg="add">
          <ac:chgData name="Janneke van Kammen" userId="f272de4703616a8c" providerId="LiveId" clId="{E234D9DC-10F3-414D-8C45-BF24243B9220}" dt="2019-03-02T17:30:51.820" v="65" actId="26606"/>
          <ac:spMkLst>
            <pc:docMk/>
            <pc:sldMk cId="3450087142" sldId="257"/>
            <ac:spMk id="7" creationId="{66B332A4-D438-4773-A77F-5ED49A448D9D}"/>
          </ac:spMkLst>
        </pc:spChg>
        <pc:spChg chg="add del">
          <ac:chgData name="Janneke van Kammen" userId="f272de4703616a8c" providerId="LiveId" clId="{E234D9DC-10F3-414D-8C45-BF24243B9220}" dt="2019-03-02T17:30:48.627" v="64"/>
          <ac:spMkLst>
            <pc:docMk/>
            <pc:sldMk cId="3450087142" sldId="257"/>
            <ac:spMk id="8" creationId="{66B332A4-D438-4773-A77F-5ED49A448D9D}"/>
          </ac:spMkLst>
        </pc:spChg>
        <pc:spChg chg="add">
          <ac:chgData name="Janneke van Kammen" userId="f272de4703616a8c" providerId="LiveId" clId="{E234D9DC-10F3-414D-8C45-BF24243B9220}" dt="2019-03-02T17:30:51.820" v="65" actId="26606"/>
          <ac:spMkLst>
            <pc:docMk/>
            <pc:sldMk cId="3450087142" sldId="257"/>
            <ac:spMk id="9" creationId="{DF9AD32D-FF05-44F4-BD4D-9CEE89B71EB9}"/>
          </ac:spMkLst>
        </pc:spChg>
        <pc:spChg chg="add del">
          <ac:chgData name="Janneke van Kammen" userId="f272de4703616a8c" providerId="LiveId" clId="{E234D9DC-10F3-414D-8C45-BF24243B9220}" dt="2019-03-02T17:30:48.627" v="64"/>
          <ac:spMkLst>
            <pc:docMk/>
            <pc:sldMk cId="3450087142" sldId="257"/>
            <ac:spMk id="10" creationId="{DF9AD32D-FF05-44F4-BD4D-9CEE89B71EB9}"/>
          </ac:spMkLst>
        </pc:spChg>
        <pc:picChg chg="add mod">
          <ac:chgData name="Janneke van Kammen" userId="f272de4703616a8c" providerId="LiveId" clId="{E234D9DC-10F3-414D-8C45-BF24243B9220}" dt="2019-03-02T17:39:19.495" v="69" actId="962"/>
          <ac:picMkLst>
            <pc:docMk/>
            <pc:sldMk cId="3450087142" sldId="257"/>
            <ac:picMk id="5" creationId="{14A86B10-B776-497D-B6B6-1B1064F627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2D74-4D80-49C4-BD88-836E4732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3F058-1D85-4308-A112-BDDC4E8B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F360AD-E586-4DE4-941D-DFEB0239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2B637-5382-4E16-A21B-F49DB21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5A377-8487-4C5E-93EC-B14EEDAB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2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14FC-F851-4690-8575-3891E412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4597AC-D1C0-4C2F-9158-A1DB9C9FF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57B71-D4F8-41A2-948D-86938EFB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18B6A0-4D8F-45E8-9CD6-C27C1E9B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16BA9-9EAB-4BFC-9E53-926712F1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1F266-B812-4730-B7BF-135B6DCD5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75436-EEF8-433E-9FB0-5E1AB35A0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3BCF7-5C95-426D-A138-23E716CD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056D7-4E9C-4B1C-891E-E5459912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2197B3-7863-41D6-86AF-21B184BD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8CAA-B904-4D05-9CAF-6EF81BC6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26D6E-267F-4411-A38C-8DA7DD15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495DF4-B1B7-4376-8D5E-E7C84362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060B7-6B40-4919-A96B-A0C51B07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36D69-940B-4926-815C-93C35BDC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8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84725-7DA2-46AD-ADA8-C6A5C03C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C2B023-9227-4AAB-BF1D-D2D254A0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974CB-FA82-42DC-ACC1-91AD0DF2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D9BF4-11BF-4417-A323-5FE0AF27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CF14E6-F20A-460F-8CF6-778DA64E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5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ADBC-2A9E-4BD4-A7F4-3B7F7F2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00598-FE65-42CA-9AD7-1BE9565DF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264C18-2EDB-4E6D-A2B5-70858787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74AE9D-B3D7-4DBD-A01C-C3DB8E5F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53DB3-D929-4DD8-AD27-9A8F92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29E90D-FA02-49A5-A9D4-439D7F84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879B-1E79-4C2F-B143-8641B85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CAF58D-7D94-473C-85BA-1FF61FC8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58B64-3C20-47CA-AC91-BD6147E4B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4FF0AC-1E94-4EA2-A75A-3AE678C4D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4ACF4F-EE2D-4BB5-A6FE-EC142C669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A7C2A2-B8F5-455F-8880-129E513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C01AD3-3C8E-40AC-8F2B-4BF314A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302F2F-601C-46AD-9CB9-24B979DF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A8A4B-223E-428A-8924-FEDCBE87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1F54E7-EC6D-466F-AF97-4082D355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B02AF8-0C18-4A71-89FF-D86980D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FD5B68-027E-4E20-BC39-8DEE6103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7C1DB8-CB80-42D9-AD2F-2D927FD7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1A36F7-073F-41C0-A207-F7088F69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82F527-BC7E-4AA0-8025-1D11A86A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5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B843-2373-4034-A2DB-8B1F228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0D217-8D38-403E-8ABE-6ADBF36C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EF3DAF-AB45-4022-98D1-F1EC60047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F87FB-1B27-4A81-A02D-D3C429B3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9C25DD-FAF9-467F-B3BD-3C7DFDC5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2C27EF-79E1-4AF0-8C19-4C76A355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8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416B-CA7F-4DCC-AEC0-539A4BD0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E562BC-2017-4201-84F1-00285DDB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AB7C6-1C97-4892-B141-CCDBDED1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572C8D-CB35-4E46-B18B-B8EE2A0A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B3969E-C0BB-449B-AA90-6304EBF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7DD807-EDE8-42C1-AF9B-05137D3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E93661-3476-4342-8CBE-9E4F62A6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B93782-5CD1-43CA-BCAF-F57E2696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D4142-DD11-4B02-A1EB-43986D7C4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FC2A-7413-43DA-86DF-6428FCD3EFAA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34BD6-B2EB-46A8-AAA8-8326B4EB8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78AE2-A26D-4105-917C-EF37501A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3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8647E36-A6B1-42B3-A6B3-20B08CEF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516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95329D4-1489-4974-869E-89BFCF2150DA}"/>
              </a:ext>
            </a:extLst>
          </p:cNvPr>
          <p:cNvSpPr/>
          <p:nvPr/>
        </p:nvSpPr>
        <p:spPr>
          <a:xfrm>
            <a:off x="1853566" y="2212326"/>
            <a:ext cx="88372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de vraag van vandaag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ik zie….ik zie…..wat jij niet ziet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CCEA29-4B67-4B78-B61C-D610EA8A8740}"/>
              </a:ext>
            </a:extLst>
          </p:cNvPr>
          <p:cNvSpPr txBox="1"/>
          <p:nvPr/>
        </p:nvSpPr>
        <p:spPr>
          <a:xfrm>
            <a:off x="1585519" y="4093828"/>
            <a:ext cx="9227890" cy="215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C4459CD-64A6-42BC-8B10-12D709A08E7D}"/>
              </a:ext>
            </a:extLst>
          </p:cNvPr>
          <p:cNvSpPr txBox="1"/>
          <p:nvPr/>
        </p:nvSpPr>
        <p:spPr>
          <a:xfrm>
            <a:off x="1482045" y="4135773"/>
            <a:ext cx="9227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002060"/>
                </a:solidFill>
              </a:rPr>
              <a:t>ik zie een trompet….</a:t>
            </a:r>
            <a:br>
              <a:rPr lang="nl-NL" sz="4000" dirty="0">
                <a:solidFill>
                  <a:srgbClr val="002060"/>
                </a:solidFill>
              </a:rPr>
            </a:br>
            <a:r>
              <a:rPr lang="nl-NL" sz="4000" dirty="0">
                <a:solidFill>
                  <a:srgbClr val="002060"/>
                </a:solidFill>
              </a:rPr>
              <a:t>maar ik hoor geen geluid</a:t>
            </a:r>
          </a:p>
        </p:txBody>
      </p:sp>
    </p:spTree>
    <p:extLst>
      <p:ext uri="{BB962C8B-B14F-4D97-AF65-F5344CB8AC3E}">
        <p14:creationId xmlns:p14="http://schemas.microsoft.com/office/powerpoint/2010/main" val="259574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3DAC4C-A0CC-4483-B5F4-7FAE28C7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 narcis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Afbeelding met plant, bloem, vaas, geel&#10;&#10;Automatisch gegenereerde beschrijving">
            <a:extLst>
              <a:ext uri="{FF2B5EF4-FFF2-40B4-BE49-F238E27FC236}">
                <a16:creationId xmlns:a16="http://schemas.microsoft.com/office/drawing/2014/main" id="{14A86B10-B776-497D-B6B6-1B1064F6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01665"/>
            <a:ext cx="6553545" cy="50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lucht, plant, bloem, geel&#10;&#10;Automatisch gegenereerde beschrijving">
            <a:extLst>
              <a:ext uri="{FF2B5EF4-FFF2-40B4-BE49-F238E27FC236}">
                <a16:creationId xmlns:a16="http://schemas.microsoft.com/office/drawing/2014/main" id="{727C3ACC-0C83-4C08-B372-D60FD1E5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r="1379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CF280B0-CD7B-417E-B4BC-027FA660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dirty="0">
                <a:latin typeface="SchoolKX_New" panose="02000000000000000000" pitchFamily="2" charset="0"/>
              </a:rPr>
              <a:t>Wist je dit?</a:t>
            </a:r>
          </a:p>
        </p:txBody>
      </p:sp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79D0B8-105F-4876-94A0-884C428D1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nl-NL" sz="1800" dirty="0">
              <a:latin typeface="SchoolKX_New" panose="02000000000000000000" pitchFamily="2" charset="0"/>
            </a:endParaRPr>
          </a:p>
          <a:p>
            <a:r>
              <a:rPr lang="nl-NL" sz="1800" dirty="0">
                <a:latin typeface="SchoolKX_New" panose="02000000000000000000" pitchFamily="2" charset="0"/>
              </a:rPr>
              <a:t>Een narcis is een voorjaarsbloem</a:t>
            </a:r>
          </a:p>
          <a:p>
            <a:r>
              <a:rPr lang="nl-NL" sz="1800" dirty="0">
                <a:latin typeface="SchoolKX_New" panose="02000000000000000000" pitchFamily="2" charset="0"/>
              </a:rPr>
              <a:t>Er zijn verschillende soorten</a:t>
            </a:r>
          </a:p>
          <a:p>
            <a:r>
              <a:rPr lang="nl-NL" sz="1800" dirty="0">
                <a:latin typeface="SchoolKX_New" panose="02000000000000000000" pitchFamily="2" charset="0"/>
              </a:rPr>
              <a:t>Ze zijn giftig, daarom zullen dieren ze nooit opeten</a:t>
            </a:r>
          </a:p>
          <a:p>
            <a:endParaRPr lang="nl-NL" sz="1800" dirty="0">
              <a:latin typeface="SchoolKX_New" panose="02000000000000000000" pitchFamily="2" charset="0"/>
            </a:endParaRP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0455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72ECB-48AB-4C46-942F-D9A1FF5E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latin typeface="SchoolKX_New" panose="02000000000000000000" pitchFamily="2" charset="0"/>
              </a:rPr>
              <a:t>Narcisbollen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513B3BC-3E22-4EEB-A75D-B74B743F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3" y="2438400"/>
            <a:ext cx="3697510" cy="3785419"/>
          </a:xfrm>
        </p:spPr>
        <p:txBody>
          <a:bodyPr>
            <a:normAutofit/>
          </a:bodyPr>
          <a:lstStyle/>
          <a:p>
            <a:pPr>
              <a:buClr>
                <a:srgbClr val="7D7B63"/>
              </a:buClr>
            </a:pPr>
            <a:r>
              <a:rPr lang="en-US" sz="1800">
                <a:latin typeface="SchoolKX_New" panose="02000000000000000000" pitchFamily="2" charset="0"/>
              </a:rPr>
              <a:t>In de herfst doe je de bollen in de grond</a:t>
            </a:r>
          </a:p>
          <a:p>
            <a:pPr>
              <a:buClr>
                <a:srgbClr val="7D7B63"/>
              </a:buClr>
            </a:pPr>
            <a:r>
              <a:rPr lang="en-US" sz="1800">
                <a:latin typeface="SchoolKX_New" panose="02000000000000000000" pitchFamily="2" charset="0"/>
              </a:rPr>
              <a:t>Je kunt ze ook in de grond laten staan, dan komen er steeds meer</a:t>
            </a:r>
          </a:p>
          <a:p>
            <a:pPr>
              <a:buClr>
                <a:srgbClr val="7D7B63"/>
              </a:buClr>
            </a:pPr>
            <a:r>
              <a:rPr lang="en-US" sz="1800">
                <a:latin typeface="SchoolKX_New" panose="02000000000000000000" pitchFamily="2" charset="0"/>
              </a:rPr>
              <a:t>Als het wat warmer wordt, komen de narcissen snel boven.</a:t>
            </a:r>
          </a:p>
          <a:p>
            <a:pPr>
              <a:buClr>
                <a:srgbClr val="7D7B63"/>
              </a:buClr>
            </a:pPr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EE692-38FF-45D5-BACD-3ED0107AB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7D7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FFC0ABB7-3FF2-48CA-AF41-7C90BA14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 descr="Afbeelding met taart, persoon, tafel, grond&#10;&#10;Automatisch gegenereerde beschrijving">
            <a:extLst>
              <a:ext uri="{FF2B5EF4-FFF2-40B4-BE49-F238E27FC236}">
                <a16:creationId xmlns:a16="http://schemas.microsoft.com/office/drawing/2014/main" id="{2C1DD4E0-0C19-48C5-AAE0-D30D72B2E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r="-3" b="6096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pic>
        <p:nvPicPr>
          <p:cNvPr id="14" name="Tijdelijke aanduiding voor inhoud 4">
            <a:extLst>
              <a:ext uri="{FF2B5EF4-FFF2-40B4-BE49-F238E27FC236}">
                <a16:creationId xmlns:a16="http://schemas.microsoft.com/office/drawing/2014/main" id="{4383445F-53DF-4F6A-9AC9-1BCA005A6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-3" b="-3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9" name="Afbeelding 8" descr="Afbeelding met vogel, lucht, buiten, dier&#10;&#10;Automatisch gegenereerde beschrijving">
            <a:extLst>
              <a:ext uri="{FF2B5EF4-FFF2-40B4-BE49-F238E27FC236}">
                <a16:creationId xmlns:a16="http://schemas.microsoft.com/office/drawing/2014/main" id="{4A51EC6F-D515-4FAA-A746-95DD1DC5C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52508" b="2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groente&#10;&#10;Automatisch gegenereerde beschrijving">
            <a:extLst>
              <a:ext uri="{FF2B5EF4-FFF2-40B4-BE49-F238E27FC236}">
                <a16:creationId xmlns:a16="http://schemas.microsoft.com/office/drawing/2014/main" id="{49563347-DA24-4EE0-A364-96FE0B53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r="7" b="15772"/>
          <a:stretch/>
        </p:blipFill>
        <p:spPr>
          <a:xfrm>
            <a:off x="3420732" y="643467"/>
            <a:ext cx="5350535" cy="55710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69CD924-CB7C-43CB-8D66-916D986EA615}"/>
              </a:ext>
            </a:extLst>
          </p:cNvPr>
          <p:cNvSpPr txBox="1"/>
          <p:nvPr/>
        </p:nvSpPr>
        <p:spPr>
          <a:xfrm>
            <a:off x="755780" y="802433"/>
            <a:ext cx="43387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choolKX_New" panose="02000000000000000000" pitchFamily="2" charset="0"/>
              </a:rPr>
              <a:t>Zo groeien narcissen</a:t>
            </a:r>
          </a:p>
        </p:txBody>
      </p:sp>
    </p:spTree>
    <p:extLst>
      <p:ext uri="{BB962C8B-B14F-4D97-AF65-F5344CB8AC3E}">
        <p14:creationId xmlns:p14="http://schemas.microsoft.com/office/powerpoint/2010/main" val="119100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klopper, keukengerei, pentekening&#10;&#10;Automatisch gegenereerde beschrijving">
            <a:extLst>
              <a:ext uri="{FF2B5EF4-FFF2-40B4-BE49-F238E27FC236}">
                <a16:creationId xmlns:a16="http://schemas.microsoft.com/office/drawing/2014/main" id="{864920E0-60E0-464E-8D51-70BF4874D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4" y="643467"/>
            <a:ext cx="4526491" cy="557106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745ED1-0A5C-4519-BC08-546393D8F0B9}"/>
              </a:ext>
            </a:extLst>
          </p:cNvPr>
          <p:cNvSpPr txBox="1"/>
          <p:nvPr/>
        </p:nvSpPr>
        <p:spPr>
          <a:xfrm>
            <a:off x="568238" y="5773017"/>
            <a:ext cx="6529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choolKX_New" panose="02000000000000000000" pitchFamily="2" charset="0"/>
              </a:rPr>
              <a:t>Een bol ziet er van binnen zo uit…..</a:t>
            </a:r>
          </a:p>
        </p:txBody>
      </p:sp>
    </p:spTree>
    <p:extLst>
      <p:ext uri="{BB962C8B-B14F-4D97-AF65-F5344CB8AC3E}">
        <p14:creationId xmlns:p14="http://schemas.microsoft.com/office/powerpoint/2010/main" val="50190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lant, bloem, klein, vaas&#10;&#10;Automatisch gegenereerde beschrijving">
            <a:extLst>
              <a:ext uri="{FF2B5EF4-FFF2-40B4-BE49-F238E27FC236}">
                <a16:creationId xmlns:a16="http://schemas.microsoft.com/office/drawing/2014/main" id="{5EA20FFF-E0DA-4FA3-86AA-D67952B1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0" y="176169"/>
            <a:ext cx="1794108" cy="1794108"/>
          </a:xfrm>
          <a:prstGeom prst="rect">
            <a:avLst/>
          </a:prstGeom>
        </p:spPr>
      </p:pic>
      <p:pic>
        <p:nvPicPr>
          <p:cNvPr id="5" name="Afbeelding 4" descr="Afbeelding met bloem, plant, tafel, wit&#10;&#10;Automatisch gegenereerde beschrijving">
            <a:extLst>
              <a:ext uri="{FF2B5EF4-FFF2-40B4-BE49-F238E27FC236}">
                <a16:creationId xmlns:a16="http://schemas.microsoft.com/office/drawing/2014/main" id="{6F14A909-7633-4E00-B35C-432EEDEB3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9" y="176169"/>
            <a:ext cx="1794108" cy="1794108"/>
          </a:xfrm>
          <a:prstGeom prst="rect">
            <a:avLst/>
          </a:prstGeom>
        </p:spPr>
      </p:pic>
      <p:pic>
        <p:nvPicPr>
          <p:cNvPr id="7" name="Afbeelding 6" descr="Afbeelding met plant, bloem, zitten, buiten&#10;&#10;Automatisch gegenereerde beschrijving">
            <a:extLst>
              <a:ext uri="{FF2B5EF4-FFF2-40B4-BE49-F238E27FC236}">
                <a16:creationId xmlns:a16="http://schemas.microsoft.com/office/drawing/2014/main" id="{89241062-A66F-481C-8444-42B9B3906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62" y="176169"/>
            <a:ext cx="1794108" cy="1794108"/>
          </a:xfrm>
          <a:prstGeom prst="rect">
            <a:avLst/>
          </a:prstGeom>
        </p:spPr>
      </p:pic>
      <p:pic>
        <p:nvPicPr>
          <p:cNvPr id="9" name="Afbeelding 8" descr="Afbeelding met bloem, plant, tafel, binnen&#10;&#10;Automatisch gegenereerde beschrijving">
            <a:extLst>
              <a:ext uri="{FF2B5EF4-FFF2-40B4-BE49-F238E27FC236}">
                <a16:creationId xmlns:a16="http://schemas.microsoft.com/office/drawing/2014/main" id="{AE3E2E05-75C9-40F0-B50E-EB7EF795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55" y="176169"/>
            <a:ext cx="1794108" cy="1794108"/>
          </a:xfrm>
          <a:prstGeom prst="rect">
            <a:avLst/>
          </a:prstGeom>
        </p:spPr>
      </p:pic>
      <p:pic>
        <p:nvPicPr>
          <p:cNvPr id="11" name="Afbeelding 10" descr="Afbeelding met bloem, plant, vaas, tafel&#10;&#10;Automatisch gegenereerde beschrijving">
            <a:extLst>
              <a:ext uri="{FF2B5EF4-FFF2-40B4-BE49-F238E27FC236}">
                <a16:creationId xmlns:a16="http://schemas.microsoft.com/office/drawing/2014/main" id="{D8479E0A-332F-4EFE-AF75-6263B7A16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4" y="176169"/>
            <a:ext cx="1794108" cy="1794108"/>
          </a:xfrm>
          <a:prstGeom prst="rect">
            <a:avLst/>
          </a:prstGeom>
        </p:spPr>
      </p:pic>
      <p:pic>
        <p:nvPicPr>
          <p:cNvPr id="13" name="Afbeelding 12" descr="Afbeelding met plant, bloem, tafel, binnen&#10;&#10;Automatisch gegenereerde beschrijving">
            <a:extLst>
              <a:ext uri="{FF2B5EF4-FFF2-40B4-BE49-F238E27FC236}">
                <a16:creationId xmlns:a16="http://schemas.microsoft.com/office/drawing/2014/main" id="{0B1F8AFD-8F7B-4DC9-B2C7-653240C4E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0" y="2075461"/>
            <a:ext cx="1794108" cy="1794108"/>
          </a:xfrm>
          <a:prstGeom prst="rect">
            <a:avLst/>
          </a:prstGeom>
        </p:spPr>
      </p:pic>
      <p:pic>
        <p:nvPicPr>
          <p:cNvPr id="15" name="Afbeelding 14" descr="Afbeelding met bloem, plant, vaas, tafel&#10;&#10;Automatisch gegenereerde beschrijving">
            <a:extLst>
              <a:ext uri="{FF2B5EF4-FFF2-40B4-BE49-F238E27FC236}">
                <a16:creationId xmlns:a16="http://schemas.microsoft.com/office/drawing/2014/main" id="{12ECDBF6-7C3C-4893-84C8-E860B6F58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9" y="2093615"/>
            <a:ext cx="1794108" cy="1794108"/>
          </a:xfrm>
          <a:prstGeom prst="rect">
            <a:avLst/>
          </a:prstGeom>
        </p:spPr>
      </p:pic>
      <p:pic>
        <p:nvPicPr>
          <p:cNvPr id="17" name="Afbeelding 16" descr="Afbeelding met bloem, plant, geel, vaas&#10;&#10;Automatisch gegenereerde beschrijving">
            <a:extLst>
              <a:ext uri="{FF2B5EF4-FFF2-40B4-BE49-F238E27FC236}">
                <a16:creationId xmlns:a16="http://schemas.microsoft.com/office/drawing/2014/main" id="{DDD55951-2170-4D02-98A4-2B5782B09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62" y="2093615"/>
            <a:ext cx="1794108" cy="1794108"/>
          </a:xfrm>
          <a:prstGeom prst="rect">
            <a:avLst/>
          </a:prstGeom>
        </p:spPr>
      </p:pic>
      <p:pic>
        <p:nvPicPr>
          <p:cNvPr id="19" name="Afbeelding 18" descr="Afbeelding met bloem, plant, geel, lucht&#10;&#10;Automatisch gegenereerde beschrijving">
            <a:extLst>
              <a:ext uri="{FF2B5EF4-FFF2-40B4-BE49-F238E27FC236}">
                <a16:creationId xmlns:a16="http://schemas.microsoft.com/office/drawing/2014/main" id="{6729D88F-66AD-49D4-85E2-1F63D7FCD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55" y="2093615"/>
            <a:ext cx="1794108" cy="1794108"/>
          </a:xfrm>
          <a:prstGeom prst="rect">
            <a:avLst/>
          </a:prstGeom>
        </p:spPr>
      </p:pic>
      <p:pic>
        <p:nvPicPr>
          <p:cNvPr id="21" name="Afbeelding 20" descr="Afbeelding met bloem, plant, vaas, geel&#10;&#10;Automatisch gegenereerde beschrijving">
            <a:extLst>
              <a:ext uri="{FF2B5EF4-FFF2-40B4-BE49-F238E27FC236}">
                <a16:creationId xmlns:a16="http://schemas.microsoft.com/office/drawing/2014/main" id="{7A715F22-C910-469D-A465-260E101112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0" y="3969807"/>
            <a:ext cx="2712024" cy="2712024"/>
          </a:xfrm>
          <a:prstGeom prst="rect">
            <a:avLst/>
          </a:prstGeom>
        </p:spPr>
      </p:pic>
      <p:pic>
        <p:nvPicPr>
          <p:cNvPr id="23" name="Afbeelding 22" descr="Afbeelding met plant, bloem, tafel, binnen&#10;&#10;Automatisch gegenereerde beschrijving">
            <a:extLst>
              <a:ext uri="{FF2B5EF4-FFF2-40B4-BE49-F238E27FC236}">
                <a16:creationId xmlns:a16="http://schemas.microsoft.com/office/drawing/2014/main" id="{540D1986-C1D2-4560-AD42-CF75B79AB6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4" y="2093615"/>
            <a:ext cx="1794108" cy="1794108"/>
          </a:xfrm>
          <a:prstGeom prst="rect">
            <a:avLst/>
          </a:prstGeom>
        </p:spPr>
      </p:pic>
      <p:pic>
        <p:nvPicPr>
          <p:cNvPr id="25" name="Afbeelding 24" descr="Afbeelding met plant, bloem, binnen, vaas&#10;&#10;Automatisch gegenereerde beschrijving">
            <a:extLst>
              <a:ext uri="{FF2B5EF4-FFF2-40B4-BE49-F238E27FC236}">
                <a16:creationId xmlns:a16="http://schemas.microsoft.com/office/drawing/2014/main" id="{0DC875C4-7D08-47B0-A181-1E2124128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23" y="3969807"/>
            <a:ext cx="2712024" cy="2712024"/>
          </a:xfrm>
          <a:prstGeom prst="rect">
            <a:avLst/>
          </a:prstGeom>
        </p:spPr>
      </p:pic>
      <p:pic>
        <p:nvPicPr>
          <p:cNvPr id="27" name="Afbeelding 26" descr="Afbeelding met bloem, plant, buiten, geel&#10;&#10;Automatisch gegenereerde beschrijving">
            <a:extLst>
              <a:ext uri="{FF2B5EF4-FFF2-40B4-BE49-F238E27FC236}">
                <a16:creationId xmlns:a16="http://schemas.microsoft.com/office/drawing/2014/main" id="{92F69BE1-6F55-4AEC-8CBD-DDDE037360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71" y="3969808"/>
            <a:ext cx="2712024" cy="271202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83AD61B7-2ED9-4C2B-A206-F84C459FFA0E}"/>
              </a:ext>
            </a:extLst>
          </p:cNvPr>
          <p:cNvSpPr txBox="1"/>
          <p:nvPr/>
        </p:nvSpPr>
        <p:spPr>
          <a:xfrm>
            <a:off x="8558995" y="4011061"/>
            <a:ext cx="363300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choolKX_New" panose="02000000000000000000" pitchFamily="2" charset="0"/>
              </a:rPr>
              <a:t>Er zijn veel verschillende soorten</a:t>
            </a:r>
          </a:p>
        </p:txBody>
      </p:sp>
    </p:spTree>
    <p:extLst>
      <p:ext uri="{BB962C8B-B14F-4D97-AF65-F5344CB8AC3E}">
        <p14:creationId xmlns:p14="http://schemas.microsoft.com/office/powerpoint/2010/main" val="26921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oom, gras, buiten, bloem&#10;&#10;Automatisch gegenereerde beschrijving">
            <a:extLst>
              <a:ext uri="{FF2B5EF4-FFF2-40B4-BE49-F238E27FC236}">
                <a16:creationId xmlns:a16="http://schemas.microsoft.com/office/drawing/2014/main" id="{508ED0F3-99C6-4F76-BE96-D25B82F38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2" b="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E691680-4460-4704-967C-BA785A6DE602}"/>
              </a:ext>
            </a:extLst>
          </p:cNvPr>
          <p:cNvSpPr txBox="1"/>
          <p:nvPr/>
        </p:nvSpPr>
        <p:spPr>
          <a:xfrm>
            <a:off x="925749" y="4831765"/>
            <a:ext cx="3200400" cy="1071062"/>
          </a:xfrm>
          <a:prstGeom prst="rect">
            <a:avLst/>
          </a:prstGeom>
          <a:solidFill>
            <a:srgbClr val="262626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>
                <a:solidFill>
                  <a:schemeClr val="lt1"/>
                </a:solidFill>
                <a:latin typeface="+mj-lt"/>
                <a:ea typeface="+mj-ea"/>
                <a:cs typeface="+mj-cs"/>
              </a:rPr>
              <a:t>Samen met andere voorjaarsbloemen lijkt het prachtig!</a:t>
            </a:r>
          </a:p>
        </p:txBody>
      </p:sp>
    </p:spTree>
    <p:extLst>
      <p:ext uri="{BB962C8B-B14F-4D97-AF65-F5344CB8AC3E}">
        <p14:creationId xmlns:p14="http://schemas.microsoft.com/office/powerpoint/2010/main" val="387900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9883961-FD51-42E5-9969-535FB20CEB5F}"/>
              </a:ext>
            </a:extLst>
          </p:cNvPr>
          <p:cNvSpPr/>
          <p:nvPr/>
        </p:nvSpPr>
        <p:spPr>
          <a:xfrm>
            <a:off x="984308" y="1738429"/>
            <a:ext cx="7874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https://schooltv.nl/video/huisje-boompje-beestje-het-jaar-rond/#q=narcissen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91F0798-9530-4D6F-948A-A13B980D38B2}"/>
              </a:ext>
            </a:extLst>
          </p:cNvPr>
          <p:cNvSpPr/>
          <p:nvPr/>
        </p:nvSpPr>
        <p:spPr>
          <a:xfrm>
            <a:off x="984308" y="2241769"/>
            <a:ext cx="7874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https://schooltv.nl/video/huisje-boompje-beestje-uit-mn-bol/#q=bloembollen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6E67261-DED8-4B65-99A3-C3E41AB0755E}"/>
              </a:ext>
            </a:extLst>
          </p:cNvPr>
          <p:cNvSpPr/>
          <p:nvPr/>
        </p:nvSpPr>
        <p:spPr>
          <a:xfrm>
            <a:off x="984308" y="2745109"/>
            <a:ext cx="521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https://www.youtube.com/watch?v=9Sq_A_Pvzbo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487F09B-B663-466C-A282-CD361B433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28" y="4181636"/>
            <a:ext cx="6227428" cy="267636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FCC434E-E650-4350-B54E-BE19250DCF6A}"/>
              </a:ext>
            </a:extLst>
          </p:cNvPr>
          <p:cNvSpPr/>
          <p:nvPr/>
        </p:nvSpPr>
        <p:spPr>
          <a:xfrm>
            <a:off x="984308" y="3248449"/>
            <a:ext cx="509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https://www.youtube.com/watch?v=oIF3lnEOTSc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F444D6-0995-4466-B078-32DF3F918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40" y="4181636"/>
            <a:ext cx="6227428" cy="26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26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163</Words>
  <Application>Microsoft Office PowerPoint</Application>
  <PresentationFormat>Breedbeeld</PresentationFormat>
  <Paragraphs>21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SchoolKX_New</vt:lpstr>
      <vt:lpstr>Kantoorthema</vt:lpstr>
      <vt:lpstr>PowerPoint-presentatie</vt:lpstr>
      <vt:lpstr>een narcis  </vt:lpstr>
      <vt:lpstr>Wist je dit?</vt:lpstr>
      <vt:lpstr>Narcisbollen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Kammen</dc:creator>
  <cp:lastModifiedBy>Janneke van Kammen</cp:lastModifiedBy>
  <cp:revision>1</cp:revision>
  <dcterms:created xsi:type="dcterms:W3CDTF">2019-03-02T18:03:21Z</dcterms:created>
  <dcterms:modified xsi:type="dcterms:W3CDTF">2019-03-05T17:44:54Z</dcterms:modified>
</cp:coreProperties>
</file>