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CA7FF-4F27-4290-96C0-91122024856D}" v="26" dt="2019-05-21T17:19:13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ke van Kammen" userId="f272de4703616a8c" providerId="LiveId" clId="{8C0CB154-58D8-4418-A4A6-A4BCBCB82508}"/>
    <pc:docChg chg="undo custSel mod addSld modSld sldOrd">
      <pc:chgData name="Janneke van Kammen" userId="f272de4703616a8c" providerId="LiveId" clId="{8C0CB154-58D8-4418-A4A6-A4BCBCB82508}" dt="2019-05-21T17:20:33.939" v="314" actId="20577"/>
      <pc:docMkLst>
        <pc:docMk/>
      </pc:docMkLst>
      <pc:sldChg chg="modSp">
        <pc:chgData name="Janneke van Kammen" userId="f272de4703616a8c" providerId="LiveId" clId="{8C0CB154-58D8-4418-A4A6-A4BCBCB82508}" dt="2019-05-21T17:01:19.094" v="55" actId="6549"/>
        <pc:sldMkLst>
          <pc:docMk/>
          <pc:sldMk cId="2595741012" sldId="256"/>
        </pc:sldMkLst>
        <pc:spChg chg="mod">
          <ac:chgData name="Janneke van Kammen" userId="f272de4703616a8c" providerId="LiveId" clId="{8C0CB154-58D8-4418-A4A6-A4BCBCB82508}" dt="2019-05-21T17:01:19.094" v="55" actId="6549"/>
          <ac:spMkLst>
            <pc:docMk/>
            <pc:sldMk cId="2595741012" sldId="256"/>
            <ac:spMk id="8" creationId="{E98D2956-B3E2-4357-88CC-33F63BBA8CA5}"/>
          </ac:spMkLst>
        </pc:spChg>
      </pc:sldChg>
      <pc:sldChg chg="addSp delSp modSp add mod setBg setClrOvrMap">
        <pc:chgData name="Janneke van Kammen" userId="f272de4703616a8c" providerId="LiveId" clId="{8C0CB154-58D8-4418-A4A6-A4BCBCB82508}" dt="2019-05-21T17:05:54.408" v="85" actId="26606"/>
        <pc:sldMkLst>
          <pc:docMk/>
          <pc:sldMk cId="1748755938" sldId="257"/>
        </pc:sldMkLst>
        <pc:spChg chg="del">
          <ac:chgData name="Janneke van Kammen" userId="f272de4703616a8c" providerId="LiveId" clId="{8C0CB154-58D8-4418-A4A6-A4BCBCB82508}" dt="2019-05-21T17:03:49.907" v="57"/>
          <ac:spMkLst>
            <pc:docMk/>
            <pc:sldMk cId="1748755938" sldId="257"/>
            <ac:spMk id="2" creationId="{3308CE9F-CE4D-4B16-8912-7EDC446BA003}"/>
          </ac:spMkLst>
        </pc:spChg>
        <pc:spChg chg="del">
          <ac:chgData name="Janneke van Kammen" userId="f272de4703616a8c" providerId="LiveId" clId="{8C0CB154-58D8-4418-A4A6-A4BCBCB82508}" dt="2019-05-21T17:03:49.907" v="57"/>
          <ac:spMkLst>
            <pc:docMk/>
            <pc:sldMk cId="1748755938" sldId="257"/>
            <ac:spMk id="3" creationId="{D46F67A7-1946-4CD8-896E-9764DAEB57EA}"/>
          </ac:spMkLst>
        </pc:spChg>
        <pc:spChg chg="add mod">
          <ac:chgData name="Janneke van Kammen" userId="f272de4703616a8c" providerId="LiveId" clId="{8C0CB154-58D8-4418-A4A6-A4BCBCB82508}" dt="2019-05-21T17:05:54.408" v="85" actId="26606"/>
          <ac:spMkLst>
            <pc:docMk/>
            <pc:sldMk cId="1748755938" sldId="257"/>
            <ac:spMk id="6" creationId="{94046EA2-B47E-4D69-867C-4943EA8F9F13}"/>
          </ac:spMkLst>
        </pc:spChg>
        <pc:spChg chg="add del">
          <ac:chgData name="Janneke van Kammen" userId="f272de4703616a8c" providerId="LiveId" clId="{8C0CB154-58D8-4418-A4A6-A4BCBCB82508}" dt="2019-05-21T17:05:24.262" v="64" actId="26606"/>
          <ac:spMkLst>
            <pc:docMk/>
            <pc:sldMk cId="1748755938" sldId="257"/>
            <ac:spMk id="10" creationId="{32BC26D8-82FB-445E-AA49-62A77D7C1EE0}"/>
          </ac:spMkLst>
        </pc:spChg>
        <pc:spChg chg="add">
          <ac:chgData name="Janneke van Kammen" userId="f272de4703616a8c" providerId="LiveId" clId="{8C0CB154-58D8-4418-A4A6-A4BCBCB82508}" dt="2019-05-21T17:05:54.408" v="85" actId="26606"/>
          <ac:spMkLst>
            <pc:docMk/>
            <pc:sldMk cId="1748755938" sldId="257"/>
            <ac:spMk id="11" creationId="{1DB7C82F-AB7E-4F0C-B829-FA1B9C415180}"/>
          </ac:spMkLst>
        </pc:spChg>
        <pc:spChg chg="add del">
          <ac:chgData name="Janneke van Kammen" userId="f272de4703616a8c" providerId="LiveId" clId="{8C0CB154-58D8-4418-A4A6-A4BCBCB82508}" dt="2019-05-21T17:05:24.262" v="64" actId="26606"/>
          <ac:spMkLst>
            <pc:docMk/>
            <pc:sldMk cId="1748755938" sldId="257"/>
            <ac:spMk id="12" creationId="{CB44330D-EA18-4254-AA95-EB49948539B8}"/>
          </ac:spMkLst>
        </pc:spChg>
        <pc:picChg chg="add mod ord">
          <ac:chgData name="Janneke van Kammen" userId="f272de4703616a8c" providerId="LiveId" clId="{8C0CB154-58D8-4418-A4A6-A4BCBCB82508}" dt="2019-05-21T17:05:54.408" v="85" actId="26606"/>
          <ac:picMkLst>
            <pc:docMk/>
            <pc:sldMk cId="1748755938" sldId="257"/>
            <ac:picMk id="5" creationId="{8146BFEF-73D1-4869-B3CC-5D528BE9795A}"/>
          </ac:picMkLst>
        </pc:picChg>
      </pc:sldChg>
      <pc:sldChg chg="addSp delSp modSp add mod setBg">
        <pc:chgData name="Janneke van Kammen" userId="f272de4703616a8c" providerId="LiveId" clId="{8C0CB154-58D8-4418-A4A6-A4BCBCB82508}" dt="2019-05-21T17:20:33.939" v="314" actId="20577"/>
        <pc:sldMkLst>
          <pc:docMk/>
          <pc:sldMk cId="3470603071" sldId="258"/>
        </pc:sldMkLst>
        <pc:spChg chg="add del">
          <ac:chgData name="Janneke van Kammen" userId="f272de4703616a8c" providerId="LiveId" clId="{8C0CB154-58D8-4418-A4A6-A4BCBCB82508}" dt="2019-05-21T17:07:41.657" v="90" actId="478"/>
          <ac:spMkLst>
            <pc:docMk/>
            <pc:sldMk cId="3470603071" sldId="258"/>
            <ac:spMk id="4" creationId="{1B581BD2-A38A-4A69-AB34-C3D9AA7E62B4}"/>
          </ac:spMkLst>
        </pc:spChg>
        <pc:spChg chg="add del mod">
          <ac:chgData name="Janneke van Kammen" userId="f272de4703616a8c" providerId="LiveId" clId="{8C0CB154-58D8-4418-A4A6-A4BCBCB82508}" dt="2019-05-21T17:18:58.983" v="199"/>
          <ac:spMkLst>
            <pc:docMk/>
            <pc:sldMk cId="3470603071" sldId="258"/>
            <ac:spMk id="5" creationId="{34FF2CF2-2F3A-4BBD-8F8B-F3419E9DEE86}"/>
          </ac:spMkLst>
        </pc:spChg>
        <pc:spChg chg="add del">
          <ac:chgData name="Janneke van Kammen" userId="f272de4703616a8c" providerId="LiveId" clId="{8C0CB154-58D8-4418-A4A6-A4BCBCB82508}" dt="2019-05-21T17:19:11.566" v="201" actId="26606"/>
          <ac:spMkLst>
            <pc:docMk/>
            <pc:sldMk cId="3470603071" sldId="258"/>
            <ac:spMk id="8" creationId="{82A5F716-98EF-42EF-A471-87C6DFDCC799}"/>
          </ac:spMkLst>
        </pc:spChg>
        <pc:spChg chg="add mod">
          <ac:chgData name="Janneke van Kammen" userId="f272de4703616a8c" providerId="LiveId" clId="{8C0CB154-58D8-4418-A4A6-A4BCBCB82508}" dt="2019-05-21T17:20:33.939" v="314" actId="20577"/>
          <ac:spMkLst>
            <pc:docMk/>
            <pc:sldMk cId="3470603071" sldId="258"/>
            <ac:spMk id="9" creationId="{811F8B1F-2AD0-4B4C-94D6-148355C7EA03}"/>
          </ac:spMkLst>
        </pc:spChg>
        <pc:spChg chg="add del">
          <ac:chgData name="Janneke van Kammen" userId="f272de4703616a8c" providerId="LiveId" clId="{8C0CB154-58D8-4418-A4A6-A4BCBCB82508}" dt="2019-05-21T17:19:11.566" v="201" actId="26606"/>
          <ac:spMkLst>
            <pc:docMk/>
            <pc:sldMk cId="3470603071" sldId="258"/>
            <ac:spMk id="10" creationId="{B87687D8-4EF1-4EF2-BF7E-74BB4A3D1806}"/>
          </ac:spMkLst>
        </pc:spChg>
        <pc:picChg chg="add mod">
          <ac:chgData name="Janneke van Kammen" userId="f272de4703616a8c" providerId="LiveId" clId="{8C0CB154-58D8-4418-A4A6-A4BCBCB82508}" dt="2019-05-21T17:19:11.566" v="201" actId="26606"/>
          <ac:picMkLst>
            <pc:docMk/>
            <pc:sldMk cId="3470603071" sldId="258"/>
            <ac:picMk id="3" creationId="{8B5E1AD9-BF14-4DDE-8963-14D0AAF44EF2}"/>
          </ac:picMkLst>
        </pc:picChg>
      </pc:sldChg>
      <pc:sldChg chg="addSp modSp add mod setBg">
        <pc:chgData name="Janneke van Kammen" userId="f272de4703616a8c" providerId="LiveId" clId="{8C0CB154-58D8-4418-A4A6-A4BCBCB82508}" dt="2019-05-21T17:18:46.671" v="198" actId="26606"/>
        <pc:sldMkLst>
          <pc:docMk/>
          <pc:sldMk cId="1127909221" sldId="259"/>
        </pc:sldMkLst>
        <pc:spChg chg="add">
          <ac:chgData name="Janneke van Kammen" userId="f272de4703616a8c" providerId="LiveId" clId="{8C0CB154-58D8-4418-A4A6-A4BCBCB82508}" dt="2019-05-21T17:18:46.671" v="198" actId="26606"/>
          <ac:spMkLst>
            <pc:docMk/>
            <pc:sldMk cId="1127909221" sldId="259"/>
            <ac:spMk id="8" creationId="{32BC26D8-82FB-445E-AA49-62A77D7C1EE0}"/>
          </ac:spMkLst>
        </pc:spChg>
        <pc:spChg chg="add">
          <ac:chgData name="Janneke van Kammen" userId="f272de4703616a8c" providerId="LiveId" clId="{8C0CB154-58D8-4418-A4A6-A4BCBCB82508}" dt="2019-05-21T17:18:46.671" v="198" actId="26606"/>
          <ac:spMkLst>
            <pc:docMk/>
            <pc:sldMk cId="1127909221" sldId="259"/>
            <ac:spMk id="10" creationId="{CB44330D-EA18-4254-AA95-EB49948539B8}"/>
          </ac:spMkLst>
        </pc:spChg>
        <pc:picChg chg="add mod">
          <ac:chgData name="Janneke van Kammen" userId="f272de4703616a8c" providerId="LiveId" clId="{8C0CB154-58D8-4418-A4A6-A4BCBCB82508}" dt="2019-05-21T17:18:46.671" v="198" actId="26606"/>
          <ac:picMkLst>
            <pc:docMk/>
            <pc:sldMk cId="1127909221" sldId="259"/>
            <ac:picMk id="3" creationId="{098CAB64-DD13-4553-942C-21FBD8A0532F}"/>
          </ac:picMkLst>
        </pc:picChg>
      </pc:sldChg>
      <pc:sldChg chg="addSp modSp add mod setBg">
        <pc:chgData name="Janneke van Kammen" userId="f272de4703616a8c" providerId="LiveId" clId="{8C0CB154-58D8-4418-A4A6-A4BCBCB82508}" dt="2019-05-21T17:14:39.258" v="114" actId="26606"/>
        <pc:sldMkLst>
          <pc:docMk/>
          <pc:sldMk cId="345474244" sldId="260"/>
        </pc:sldMkLst>
        <pc:spChg chg="add">
          <ac:chgData name="Janneke van Kammen" userId="f272de4703616a8c" providerId="LiveId" clId="{8C0CB154-58D8-4418-A4A6-A4BCBCB82508}" dt="2019-05-21T17:14:39.258" v="114" actId="26606"/>
          <ac:spMkLst>
            <pc:docMk/>
            <pc:sldMk cId="345474244" sldId="260"/>
            <ac:spMk id="18" creationId="{112839B5-6527-4FE1-B5CA-71D5FFC47C0E}"/>
          </ac:spMkLst>
        </pc:spChg>
        <pc:spChg chg="add">
          <ac:chgData name="Janneke van Kammen" userId="f272de4703616a8c" providerId="LiveId" clId="{8C0CB154-58D8-4418-A4A6-A4BCBCB82508}" dt="2019-05-21T17:14:39.258" v="114" actId="26606"/>
          <ac:spMkLst>
            <pc:docMk/>
            <pc:sldMk cId="345474244" sldId="260"/>
            <ac:spMk id="20" creationId="{089B37F3-721E-4809-A50E-9EE306404ED8}"/>
          </ac:spMkLst>
        </pc:spChg>
        <pc:spChg chg="add">
          <ac:chgData name="Janneke van Kammen" userId="f272de4703616a8c" providerId="LiveId" clId="{8C0CB154-58D8-4418-A4A6-A4BCBCB82508}" dt="2019-05-21T17:14:39.258" v="114" actId="26606"/>
          <ac:spMkLst>
            <pc:docMk/>
            <pc:sldMk cId="345474244" sldId="260"/>
            <ac:spMk id="22" creationId="{6F32C1A4-2AC7-48CB-9AB7-B80470C0FD23}"/>
          </ac:spMkLst>
        </pc:spChg>
        <pc:spChg chg="add">
          <ac:chgData name="Janneke van Kammen" userId="f272de4703616a8c" providerId="LiveId" clId="{8C0CB154-58D8-4418-A4A6-A4BCBCB82508}" dt="2019-05-21T17:14:39.258" v="114" actId="26606"/>
          <ac:spMkLst>
            <pc:docMk/>
            <pc:sldMk cId="345474244" sldId="260"/>
            <ac:spMk id="24" creationId="{BE12D8E2-6088-4997-A8C6-1794DA9E1D48}"/>
          </ac:spMkLst>
        </pc:spChg>
        <pc:spChg chg="add">
          <ac:chgData name="Janneke van Kammen" userId="f272de4703616a8c" providerId="LiveId" clId="{8C0CB154-58D8-4418-A4A6-A4BCBCB82508}" dt="2019-05-21T17:14:39.258" v="114" actId="26606"/>
          <ac:spMkLst>
            <pc:docMk/>
            <pc:sldMk cId="345474244" sldId="260"/>
            <ac:spMk id="26" creationId="{FAF10F47-1605-47C5-AE58-9062909ADA42}"/>
          </ac:spMkLst>
        </pc:spChg>
        <pc:picChg chg="add mod ord">
          <ac:chgData name="Janneke van Kammen" userId="f272de4703616a8c" providerId="LiveId" clId="{8C0CB154-58D8-4418-A4A6-A4BCBCB82508}" dt="2019-05-21T17:14:39.258" v="114" actId="26606"/>
          <ac:picMkLst>
            <pc:docMk/>
            <pc:sldMk cId="345474244" sldId="260"/>
            <ac:picMk id="3" creationId="{14295CEE-85CE-4A8D-8553-4D6274178B0B}"/>
          </ac:picMkLst>
        </pc:picChg>
        <pc:picChg chg="add mod ord">
          <ac:chgData name="Janneke van Kammen" userId="f272de4703616a8c" providerId="LiveId" clId="{8C0CB154-58D8-4418-A4A6-A4BCBCB82508}" dt="2019-05-21T17:14:39.258" v="114" actId="26606"/>
          <ac:picMkLst>
            <pc:docMk/>
            <pc:sldMk cId="345474244" sldId="260"/>
            <ac:picMk id="5" creationId="{97A33A41-FA5A-4053-A4EE-113DF724D66B}"/>
          </ac:picMkLst>
        </pc:picChg>
        <pc:picChg chg="add mod ord">
          <ac:chgData name="Janneke van Kammen" userId="f272de4703616a8c" providerId="LiveId" clId="{8C0CB154-58D8-4418-A4A6-A4BCBCB82508}" dt="2019-05-21T17:14:39.258" v="114" actId="26606"/>
          <ac:picMkLst>
            <pc:docMk/>
            <pc:sldMk cId="345474244" sldId="260"/>
            <ac:picMk id="7" creationId="{9E556501-CEB0-4B2A-81CC-2A84F66E5E13}"/>
          </ac:picMkLst>
        </pc:picChg>
        <pc:picChg chg="add mod ord">
          <ac:chgData name="Janneke van Kammen" userId="f272de4703616a8c" providerId="LiveId" clId="{8C0CB154-58D8-4418-A4A6-A4BCBCB82508}" dt="2019-05-21T17:14:39.258" v="114" actId="26606"/>
          <ac:picMkLst>
            <pc:docMk/>
            <pc:sldMk cId="345474244" sldId="260"/>
            <ac:picMk id="9" creationId="{4523EF44-BB04-413E-B7D2-574055E13E72}"/>
          </ac:picMkLst>
        </pc:picChg>
        <pc:picChg chg="add mod">
          <ac:chgData name="Janneke van Kammen" userId="f272de4703616a8c" providerId="LiveId" clId="{8C0CB154-58D8-4418-A4A6-A4BCBCB82508}" dt="2019-05-21T17:14:39.258" v="114" actId="26606"/>
          <ac:picMkLst>
            <pc:docMk/>
            <pc:sldMk cId="345474244" sldId="260"/>
            <ac:picMk id="11" creationId="{26D92ABA-D7D0-40D8-8D99-3DF114028EA8}"/>
          </ac:picMkLst>
        </pc:picChg>
        <pc:picChg chg="add mod">
          <ac:chgData name="Janneke van Kammen" userId="f272de4703616a8c" providerId="LiveId" clId="{8C0CB154-58D8-4418-A4A6-A4BCBCB82508}" dt="2019-05-21T17:14:39.258" v="114" actId="26606"/>
          <ac:picMkLst>
            <pc:docMk/>
            <pc:sldMk cId="345474244" sldId="260"/>
            <ac:picMk id="13" creationId="{62DEBF7C-5096-402D-96D6-2BCC25FF8D58}"/>
          </ac:picMkLst>
        </pc:picChg>
      </pc:sldChg>
      <pc:sldChg chg="addSp delSp modSp add mod ord setBg">
        <pc:chgData name="Janneke van Kammen" userId="f272de4703616a8c" providerId="LiveId" clId="{8C0CB154-58D8-4418-A4A6-A4BCBCB82508}" dt="2019-05-21T17:18:37.395" v="197" actId="1076"/>
        <pc:sldMkLst>
          <pc:docMk/>
          <pc:sldMk cId="1081757214" sldId="261"/>
        </pc:sldMkLst>
        <pc:spChg chg="add del mod">
          <ac:chgData name="Janneke van Kammen" userId="f272de4703616a8c" providerId="LiveId" clId="{8C0CB154-58D8-4418-A4A6-A4BCBCB82508}" dt="2019-05-21T17:18:22.147" v="192"/>
          <ac:spMkLst>
            <pc:docMk/>
            <pc:sldMk cId="1081757214" sldId="261"/>
            <ac:spMk id="3" creationId="{6D84EAE6-311E-442D-AAAB-12C9545BDED4}"/>
          </ac:spMkLst>
        </pc:spChg>
        <pc:spChg chg="add del">
          <ac:chgData name="Janneke van Kammen" userId="f272de4703616a8c" providerId="LiveId" clId="{8C0CB154-58D8-4418-A4A6-A4BCBCB82508}" dt="2019-05-21T17:18:30.063" v="194" actId="26606"/>
          <ac:spMkLst>
            <pc:docMk/>
            <pc:sldMk cId="1081757214" sldId="261"/>
            <ac:spMk id="7" creationId="{32BC26D8-82FB-445E-AA49-62A77D7C1EE0}"/>
          </ac:spMkLst>
        </pc:spChg>
        <pc:spChg chg="add mod">
          <ac:chgData name="Janneke van Kammen" userId="f272de4703616a8c" providerId="LiveId" clId="{8C0CB154-58D8-4418-A4A6-A4BCBCB82508}" dt="2019-05-21T17:18:37.395" v="197" actId="1076"/>
          <ac:spMkLst>
            <pc:docMk/>
            <pc:sldMk cId="1081757214" sldId="261"/>
            <ac:spMk id="8" creationId="{680724B9-09E7-4714-944F-B8A9117F984C}"/>
          </ac:spMkLst>
        </pc:spChg>
        <pc:spChg chg="add del">
          <ac:chgData name="Janneke van Kammen" userId="f272de4703616a8c" providerId="LiveId" clId="{8C0CB154-58D8-4418-A4A6-A4BCBCB82508}" dt="2019-05-21T17:18:30.063" v="194" actId="26606"/>
          <ac:spMkLst>
            <pc:docMk/>
            <pc:sldMk cId="1081757214" sldId="261"/>
            <ac:spMk id="9" creationId="{CB44330D-EA18-4254-AA95-EB49948539B8}"/>
          </ac:spMkLst>
        </pc:spChg>
        <pc:picChg chg="add mod">
          <ac:chgData name="Janneke van Kammen" userId="f272de4703616a8c" providerId="LiveId" clId="{8C0CB154-58D8-4418-A4A6-A4BCBCB82508}" dt="2019-05-21T17:18:30.063" v="195" actId="26606"/>
          <ac:picMkLst>
            <pc:docMk/>
            <pc:sldMk cId="1081757214" sldId="261"/>
            <ac:picMk id="2" creationId="{DF14409C-3E29-4FDF-8B1F-18888CB86A81}"/>
          </ac:picMkLst>
        </pc:picChg>
        <pc:picChg chg="add">
          <ac:chgData name="Janneke van Kammen" userId="f272de4703616a8c" providerId="LiveId" clId="{8C0CB154-58D8-4418-A4A6-A4BCBCB82508}" dt="2019-05-21T17:18:30.063" v="195" actId="26606"/>
          <ac:picMkLst>
            <pc:docMk/>
            <pc:sldMk cId="1081757214" sldId="261"/>
            <ac:picMk id="11" creationId="{CB607B98-7700-4DC9-8BE8-A876255F9C52}"/>
          </ac:picMkLst>
        </pc:picChg>
      </pc:sldChg>
      <pc:sldChg chg="addSp modSp add mod setBg setClrOvrMap">
        <pc:chgData name="Janneke van Kammen" userId="f272de4703616a8c" providerId="LiveId" clId="{8C0CB154-58D8-4418-A4A6-A4BCBCB82508}" dt="2019-05-21T17:17:55.876" v="191" actId="26606"/>
        <pc:sldMkLst>
          <pc:docMk/>
          <pc:sldMk cId="4269651983" sldId="262"/>
        </pc:sldMkLst>
        <pc:spChg chg="add mod">
          <ac:chgData name="Janneke van Kammen" userId="f272de4703616a8c" providerId="LiveId" clId="{8C0CB154-58D8-4418-A4A6-A4BCBCB82508}" dt="2019-05-21T17:17:55.876" v="191" actId="26606"/>
          <ac:spMkLst>
            <pc:docMk/>
            <pc:sldMk cId="4269651983" sldId="262"/>
            <ac:spMk id="4" creationId="{119D361E-CEA4-4342-B6D3-B3D148DC8951}"/>
          </ac:spMkLst>
        </pc:spChg>
        <pc:spChg chg="add">
          <ac:chgData name="Janneke van Kammen" userId="f272de4703616a8c" providerId="LiveId" clId="{8C0CB154-58D8-4418-A4A6-A4BCBCB82508}" dt="2019-05-21T17:17:55.876" v="191" actId="26606"/>
          <ac:spMkLst>
            <pc:docMk/>
            <pc:sldMk cId="4269651983" sldId="262"/>
            <ac:spMk id="9" creationId="{1DB7C82F-AB7E-4F0C-B829-FA1B9C415180}"/>
          </ac:spMkLst>
        </pc:spChg>
        <pc:picChg chg="add mod ord">
          <ac:chgData name="Janneke van Kammen" userId="f272de4703616a8c" providerId="LiveId" clId="{8C0CB154-58D8-4418-A4A6-A4BCBCB82508}" dt="2019-05-21T17:17:55.876" v="191" actId="26606"/>
          <ac:picMkLst>
            <pc:docMk/>
            <pc:sldMk cId="4269651983" sldId="262"/>
            <ac:picMk id="3" creationId="{5570D031-04F1-4D6F-B932-BD90EBDD5A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2D74-4D80-49C4-BD88-836E4732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3F058-1D85-4308-A112-BDDC4E8B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F360AD-E586-4DE4-941D-DFEB0239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2B637-5382-4E16-A21B-F49DB21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5A377-8487-4C5E-93EC-B14EEDAB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2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14FC-F851-4690-8575-3891E412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4597AC-D1C0-4C2F-9158-A1DB9C9FF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57B71-D4F8-41A2-948D-86938EFB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18B6A0-4D8F-45E8-9CD6-C27C1E9B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16BA9-9EAB-4BFC-9E53-926712F1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7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1F266-B812-4730-B7BF-135B6DCD5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75436-EEF8-433E-9FB0-5E1AB35A0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3BCF7-5C95-426D-A138-23E716CD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056D7-4E9C-4B1C-891E-E5459912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2197B3-7863-41D6-86AF-21B184BD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8CAA-B904-4D05-9CAF-6EF81BC6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26D6E-267F-4411-A38C-8DA7DD15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495DF4-B1B7-4376-8D5E-E7C84362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060B7-6B40-4919-A96B-A0C51B07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36D69-940B-4926-815C-93C35BDC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8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84725-7DA2-46AD-ADA8-C6A5C03C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C2B023-9227-4AAB-BF1D-D2D254A0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974CB-FA82-42DC-ACC1-91AD0DF2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D9BF4-11BF-4417-A323-5FE0AF27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CF14E6-F20A-460F-8CF6-778DA64E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5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ADBC-2A9E-4BD4-A7F4-3B7F7F27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C00598-FE65-42CA-9AD7-1BE9565DF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264C18-2EDB-4E6D-A2B5-70858787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74AE9D-B3D7-4DBD-A01C-C3DB8E5F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53DB3-D929-4DD8-AD27-9A8F92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29E90D-FA02-49A5-A9D4-439D7F84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879B-1E79-4C2F-B143-8641B85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CAF58D-7D94-473C-85BA-1FF61FC8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58B64-3C20-47CA-AC91-BD6147E4B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4FF0AC-1E94-4EA2-A75A-3AE678C4D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4ACF4F-EE2D-4BB5-A6FE-EC142C669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A7C2A2-B8F5-455F-8880-129E513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C01AD3-3C8E-40AC-8F2B-4BF314A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302F2F-601C-46AD-9CB9-24B979DF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A8A4B-223E-428A-8924-FEDCBE87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1F54E7-EC6D-466F-AF97-4082D355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B02AF8-0C18-4A71-89FF-D86980D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FD5B68-027E-4E20-BC39-8DEE6103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7C1DB8-CB80-42D9-AD2F-2D927FD7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1A36F7-073F-41C0-A207-F7088F69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82F527-BC7E-4AA0-8025-1D11A86A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5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B843-2373-4034-A2DB-8B1F2287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0D217-8D38-403E-8ABE-6ADBF36C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EF3DAF-AB45-4022-98D1-F1EC60047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F87FB-1B27-4A81-A02D-D3C429B3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9C25DD-FAF9-467F-B3BD-3C7DFDC5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2C27EF-79E1-4AF0-8C19-4C76A355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8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416B-CA7F-4DCC-AEC0-539A4BD0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E562BC-2017-4201-84F1-00285DDB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AB7C6-1C97-4892-B141-CCDBDED1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572C8D-CB35-4E46-B18B-B8EE2A0A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B3969E-C0BB-449B-AA90-6304EBF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7DD807-EDE8-42C1-AF9B-05137D3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E93661-3476-4342-8CBE-9E4F62A6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B93782-5CD1-43CA-BCAF-F57E2696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D4142-DD11-4B02-A1EB-43986D7C4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FC2A-7413-43DA-86DF-6428FCD3EFAA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34BD6-B2EB-46A8-AAA8-8326B4EB8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78AE2-A26D-4105-917C-EF37501A6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81BF-D797-41EF-B4B8-818CCDEDEE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3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8647E36-A6B1-42B3-A6B3-20B08CEF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516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95329D4-1489-4974-869E-89BFCF2150DA}"/>
              </a:ext>
            </a:extLst>
          </p:cNvPr>
          <p:cNvSpPr/>
          <p:nvPr/>
        </p:nvSpPr>
        <p:spPr>
          <a:xfrm>
            <a:off x="1853566" y="2212326"/>
            <a:ext cx="88372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de vraag van vandaag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ik zie….ik zie…..wat jij niet ziet</a:t>
            </a:r>
            <a:b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CCEA29-4B67-4B78-B61C-D610EA8A8740}"/>
              </a:ext>
            </a:extLst>
          </p:cNvPr>
          <p:cNvSpPr txBox="1"/>
          <p:nvPr/>
        </p:nvSpPr>
        <p:spPr>
          <a:xfrm>
            <a:off x="1585519" y="4093828"/>
            <a:ext cx="9227890" cy="215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8D2956-B3E2-4357-88CC-33F63BBA8CA5}"/>
              </a:ext>
            </a:extLst>
          </p:cNvPr>
          <p:cNvSpPr txBox="1"/>
          <p:nvPr/>
        </p:nvSpPr>
        <p:spPr>
          <a:xfrm>
            <a:off x="1501207" y="4393859"/>
            <a:ext cx="922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002060"/>
                </a:solidFill>
              </a:rPr>
              <a:t>Ik heb 21 ogen maar ik kan niks zien…..</a:t>
            </a:r>
          </a:p>
        </p:txBody>
      </p:sp>
    </p:spTree>
    <p:extLst>
      <p:ext uri="{BB962C8B-B14F-4D97-AF65-F5344CB8AC3E}">
        <p14:creationId xmlns:p14="http://schemas.microsoft.com/office/powerpoint/2010/main" val="259574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4046EA2-B47E-4D69-867C-4943EA8F9F13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Een dobbelsteen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elektronica, zitten, wit&#10;&#10;Automatisch gegenereerde beschrijving">
            <a:extLst>
              <a:ext uri="{FF2B5EF4-FFF2-40B4-BE49-F238E27FC236}">
                <a16:creationId xmlns:a16="http://schemas.microsoft.com/office/drawing/2014/main" id="{8146BFEF-73D1-4869-B3CC-5D528BE97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875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5E1AD9-BF14-4DDE-8963-14D0AAF44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0464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11F8B1F-2AD0-4B4C-94D6-148355C7EA03}"/>
              </a:ext>
            </a:extLst>
          </p:cNvPr>
          <p:cNvSpPr txBox="1"/>
          <p:nvPr/>
        </p:nvSpPr>
        <p:spPr>
          <a:xfrm>
            <a:off x="5149181" y="1613035"/>
            <a:ext cx="5656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/>
              <a:t>Vaak kubusvormig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1 tot 6 ogen op zijvlakken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Soms cijfers in plaats van ogen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Moderne dobbelsteen heeft afgeronde hoeken.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Afgeleid van het dobbelspel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Er zijn veel verschillende soorten dobbelstenen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De ene en de andere kant zijn samen altijd 7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060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8CAB64-DD13-4553-942C-21FBD8A0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D92ABA-D7D0-40D8-8D99-3DF11402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" y="321733"/>
            <a:ext cx="3414010" cy="22361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kleding, hoofdtooi&#10;&#10;Automatisch gegenereerde beschrijving">
            <a:extLst>
              <a:ext uri="{FF2B5EF4-FFF2-40B4-BE49-F238E27FC236}">
                <a16:creationId xmlns:a16="http://schemas.microsoft.com/office/drawing/2014/main" id="{4523EF44-BB04-413E-B7D2-574055E13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50" y="313080"/>
            <a:ext cx="2365834" cy="2262279"/>
          </a:xfrm>
          <a:prstGeom prst="rect">
            <a:avLst/>
          </a:prstGeom>
        </p:spPr>
      </p:pic>
      <p:pic>
        <p:nvPicPr>
          <p:cNvPr id="13" name="Afbeelding 12" descr="Afbeelding met geel&#10;&#10;Automatisch gegenereerde beschrijving">
            <a:extLst>
              <a:ext uri="{FF2B5EF4-FFF2-40B4-BE49-F238E27FC236}">
                <a16:creationId xmlns:a16="http://schemas.microsoft.com/office/drawing/2014/main" id="{62DEBF7C-5096-402D-96D6-2BCC25FF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6" y="3428541"/>
            <a:ext cx="2414016" cy="25410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muur&#10;&#10;Automatisch gegenereerde beschrijving">
            <a:extLst>
              <a:ext uri="{FF2B5EF4-FFF2-40B4-BE49-F238E27FC236}">
                <a16:creationId xmlns:a16="http://schemas.microsoft.com/office/drawing/2014/main" id="{97A33A41-FA5A-4053-A4EE-113DF724D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89" y="3230573"/>
            <a:ext cx="3671254" cy="29370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metaalgoed&#10;&#10;Automatisch gegenereerde beschrijving">
            <a:extLst>
              <a:ext uri="{FF2B5EF4-FFF2-40B4-BE49-F238E27FC236}">
                <a16:creationId xmlns:a16="http://schemas.microsoft.com/office/drawing/2014/main" id="{14295CEE-85CE-4A8D-8553-4D6274178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68" y="548781"/>
            <a:ext cx="3567362" cy="285869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9E556501-CEB0-4B2A-81CC-2A84F66E5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63" y="4172622"/>
            <a:ext cx="2970249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9D361E-CEA4-4342-B6D3-B3D148DC8951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 err="1">
                <a:latin typeface="+mj-lt"/>
                <a:ea typeface="+mj-ea"/>
                <a:cs typeface="+mj-cs"/>
              </a:rPr>
              <a:t>Welke</a:t>
            </a:r>
            <a:r>
              <a:rPr lang="en-US" sz="5100" dirty="0">
                <a:latin typeface="+mj-lt"/>
                <a:ea typeface="+mj-ea"/>
                <a:cs typeface="+mj-cs"/>
              </a:rPr>
              <a:t> </a:t>
            </a:r>
            <a:r>
              <a:rPr lang="en-US" sz="5100" dirty="0" err="1">
                <a:latin typeface="+mj-lt"/>
                <a:ea typeface="+mj-ea"/>
                <a:cs typeface="+mj-cs"/>
              </a:rPr>
              <a:t>spelletjes</a:t>
            </a:r>
            <a:r>
              <a:rPr lang="en-US" sz="5100" dirty="0">
                <a:latin typeface="+mj-lt"/>
                <a:ea typeface="+mj-ea"/>
                <a:cs typeface="+mj-cs"/>
              </a:rPr>
              <a:t> </a:t>
            </a:r>
            <a:r>
              <a:rPr lang="en-US" sz="5100" dirty="0" err="1">
                <a:latin typeface="+mj-lt"/>
                <a:ea typeface="+mj-ea"/>
                <a:cs typeface="+mj-cs"/>
              </a:rPr>
              <a:t>speel</a:t>
            </a:r>
            <a:r>
              <a:rPr lang="en-US" sz="5100" dirty="0">
                <a:latin typeface="+mj-lt"/>
                <a:ea typeface="+mj-ea"/>
                <a:cs typeface="+mj-cs"/>
              </a:rPr>
              <a:t> je met </a:t>
            </a:r>
            <a:r>
              <a:rPr lang="en-US" sz="5100" dirty="0" err="1">
                <a:latin typeface="+mj-lt"/>
                <a:ea typeface="+mj-ea"/>
                <a:cs typeface="+mj-cs"/>
              </a:rPr>
              <a:t>dobbelstenen</a:t>
            </a:r>
            <a:r>
              <a:rPr lang="en-US" sz="5100" dirty="0"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70D031-04F1-4D6F-B932-BD90EBDD5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850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965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meinse dobbelsteen, uit Fectio (fort Vechten).">
            <a:extLst>
              <a:ext uri="{FF2B5EF4-FFF2-40B4-BE49-F238E27FC236}">
                <a16:creationId xmlns:a16="http://schemas.microsoft.com/office/drawing/2014/main" id="{DF14409C-3E29-4FDF-8B1F-18888CB8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530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80724B9-09E7-4714-944F-B8A9117F984C}"/>
              </a:ext>
            </a:extLst>
          </p:cNvPr>
          <p:cNvSpPr txBox="1"/>
          <p:nvPr/>
        </p:nvSpPr>
        <p:spPr>
          <a:xfrm>
            <a:off x="259488" y="564263"/>
            <a:ext cx="5656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/>
              <a:t>Oudste steentje: +- 5000 jaar (Iran)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Grieken en Romeinen dobbelden graag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Romeinse soldaten dobbelden voor de kleren van Jezus nadat ze hem gekruisigd hadden.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Bij moeilijke keuzes legden de Romeinen het lot in handen van de dobbelsteen.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1757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115</Words>
  <Application>Microsoft Office PowerPoint</Application>
  <PresentationFormat>Breedbeeld</PresentationFormat>
  <Paragraphs>25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Kammen</dc:creator>
  <cp:lastModifiedBy>Janneke van Kammen</cp:lastModifiedBy>
  <cp:revision>1</cp:revision>
  <dcterms:created xsi:type="dcterms:W3CDTF">2019-02-28T18:42:52Z</dcterms:created>
  <dcterms:modified xsi:type="dcterms:W3CDTF">2019-05-21T17:20:40Z</dcterms:modified>
</cp:coreProperties>
</file>