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2B1E52-7D5D-445D-A68E-35BD91D1FAB6}" v="1" dt="2019-03-13T18:08:14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van Kammen" userId="f272de4703616a8c" providerId="LiveId" clId="{F02B1E52-7D5D-445D-A68E-35BD91D1FAB6}"/>
    <pc:docChg chg="custSel modSld">
      <pc:chgData name="Janneke van Kammen" userId="f272de4703616a8c" providerId="LiveId" clId="{F02B1E52-7D5D-445D-A68E-35BD91D1FAB6}" dt="2019-03-15T14:46:29.922" v="78" actId="20577"/>
      <pc:docMkLst>
        <pc:docMk/>
      </pc:docMkLst>
      <pc:sldChg chg="modSp">
        <pc:chgData name="Janneke van Kammen" userId="f272de4703616a8c" providerId="LiveId" clId="{F02B1E52-7D5D-445D-A68E-35BD91D1FAB6}" dt="2019-03-15T14:46:29.922" v="78" actId="20577"/>
        <pc:sldMkLst>
          <pc:docMk/>
          <pc:sldMk cId="2595741012" sldId="256"/>
        </pc:sldMkLst>
        <pc:spChg chg="mod">
          <ac:chgData name="Janneke van Kammen" userId="f272de4703616a8c" providerId="LiveId" clId="{F02B1E52-7D5D-445D-A68E-35BD91D1FAB6}" dt="2019-03-15T14:46:29.922" v="78" actId="20577"/>
          <ac:spMkLst>
            <pc:docMk/>
            <pc:sldMk cId="2595741012" sldId="256"/>
            <ac:spMk id="8" creationId="{E98D2956-B3E2-4357-88CC-33F63BBA8CA5}"/>
          </ac:spMkLst>
        </pc:spChg>
      </pc:sldChg>
      <pc:sldChg chg="addSp delSp modSp">
        <pc:chgData name="Janneke van Kammen" userId="f272de4703616a8c" providerId="LiveId" clId="{F02B1E52-7D5D-445D-A68E-35BD91D1FAB6}" dt="2019-03-13T18:08:28.362" v="9" actId="26606"/>
        <pc:sldMkLst>
          <pc:docMk/>
          <pc:sldMk cId="2533004428" sldId="260"/>
        </pc:sldMkLst>
        <pc:spChg chg="mod">
          <ac:chgData name="Janneke van Kammen" userId="f272de4703616a8c" providerId="LiveId" clId="{F02B1E52-7D5D-445D-A68E-35BD91D1FAB6}" dt="2019-03-13T18:08:28.362" v="9" actId="26606"/>
          <ac:spMkLst>
            <pc:docMk/>
            <pc:sldMk cId="2533004428" sldId="260"/>
            <ac:spMk id="2" creationId="{00000000-0000-0000-0000-000000000000}"/>
          </ac:spMkLst>
        </pc:spChg>
        <pc:spChg chg="del">
          <ac:chgData name="Janneke van Kammen" userId="f272de4703616a8c" providerId="LiveId" clId="{F02B1E52-7D5D-445D-A68E-35BD91D1FAB6}" dt="2019-03-13T18:08:28.362" v="9" actId="26606"/>
          <ac:spMkLst>
            <pc:docMk/>
            <pc:sldMk cId="2533004428" sldId="260"/>
            <ac:spMk id="12" creationId="{6C2997EE-0889-44C3-AC0D-18F26AC9AAAB}"/>
          </ac:spMkLst>
        </pc:spChg>
        <pc:spChg chg="add">
          <ac:chgData name="Janneke van Kammen" userId="f272de4703616a8c" providerId="LiveId" clId="{F02B1E52-7D5D-445D-A68E-35BD91D1FAB6}" dt="2019-03-13T18:08:28.362" v="9" actId="26606"/>
          <ac:spMkLst>
            <pc:docMk/>
            <pc:sldMk cId="2533004428" sldId="260"/>
            <ac:spMk id="17" creationId="{AB45A142-4255-493C-8284-5D566C121B10}"/>
          </ac:spMkLst>
        </pc:spChg>
        <pc:picChg chg="del">
          <ac:chgData name="Janneke van Kammen" userId="f272de4703616a8c" providerId="LiveId" clId="{F02B1E52-7D5D-445D-A68E-35BD91D1FAB6}" dt="2019-03-13T18:07:54.534" v="5" actId="478"/>
          <ac:picMkLst>
            <pc:docMk/>
            <pc:sldMk cId="2533004428" sldId="260"/>
            <ac:picMk id="3" creationId="{D6672345-40A4-41B5-8631-43E2B65F7EB2}"/>
          </ac:picMkLst>
        </pc:picChg>
        <pc:picChg chg="del">
          <ac:chgData name="Janneke van Kammen" userId="f272de4703616a8c" providerId="LiveId" clId="{F02B1E52-7D5D-445D-A68E-35BD91D1FAB6}" dt="2019-03-13T18:07:53.131" v="4" actId="478"/>
          <ac:picMkLst>
            <pc:docMk/>
            <pc:sldMk cId="2533004428" sldId="260"/>
            <ac:picMk id="5" creationId="{21A8CE50-FB1D-4A59-BE41-22F7E11B9E9B}"/>
          </ac:picMkLst>
        </pc:picChg>
        <pc:picChg chg="add mod">
          <ac:chgData name="Janneke van Kammen" userId="f272de4703616a8c" providerId="LiveId" clId="{F02B1E52-7D5D-445D-A68E-35BD91D1FAB6}" dt="2019-03-13T18:08:28.362" v="9" actId="26606"/>
          <ac:picMkLst>
            <pc:docMk/>
            <pc:sldMk cId="2533004428" sldId="260"/>
            <ac:picMk id="6" creationId="{30832F6A-EFB3-4F73-BFFB-0D9459826C64}"/>
          </ac:picMkLst>
        </pc:picChg>
        <pc:picChg chg="del">
          <ac:chgData name="Janneke van Kammen" userId="f272de4703616a8c" providerId="LiveId" clId="{F02B1E52-7D5D-445D-A68E-35BD91D1FAB6}" dt="2019-03-13T18:07:56.769" v="6" actId="478"/>
          <ac:picMkLst>
            <pc:docMk/>
            <pc:sldMk cId="2533004428" sldId="260"/>
            <ac:picMk id="7" creationId="{9A943613-33A7-4335-ABBC-D5AD7B923F01}"/>
          </ac:picMkLst>
        </pc:picChg>
        <pc:cxnChg chg="add">
          <ac:chgData name="Janneke van Kammen" userId="f272de4703616a8c" providerId="LiveId" clId="{F02B1E52-7D5D-445D-A68E-35BD91D1FAB6}" dt="2019-03-13T18:08:28.362" v="9" actId="26606"/>
          <ac:cxnSpMkLst>
            <pc:docMk/>
            <pc:sldMk cId="2533004428" sldId="260"/>
            <ac:cxnSpMk id="19" creationId="{38FB9660-F42F-4313-BBC4-47C007FE484C}"/>
          </ac:cxnSpMkLst>
        </pc:cxnChg>
      </pc:sldChg>
      <pc:sldChg chg="delSp modSp">
        <pc:chgData name="Janneke van Kammen" userId="f272de4703616a8c" providerId="LiveId" clId="{F02B1E52-7D5D-445D-A68E-35BD91D1FAB6}" dt="2019-03-13T18:06:40.426" v="3" actId="1076"/>
        <pc:sldMkLst>
          <pc:docMk/>
          <pc:sldMk cId="3909175370" sldId="262"/>
        </pc:sldMkLst>
        <pc:spChg chg="mod">
          <ac:chgData name="Janneke van Kammen" userId="f272de4703616a8c" providerId="LiveId" clId="{F02B1E52-7D5D-445D-A68E-35BD91D1FAB6}" dt="2019-03-13T18:06:40.426" v="3" actId="1076"/>
          <ac:spMkLst>
            <pc:docMk/>
            <pc:sldMk cId="3909175370" sldId="262"/>
            <ac:spMk id="5" creationId="{00000000-0000-0000-0000-000000000000}"/>
          </ac:spMkLst>
        </pc:spChg>
        <pc:picChg chg="mod">
          <ac:chgData name="Janneke van Kammen" userId="f272de4703616a8c" providerId="LiveId" clId="{F02B1E52-7D5D-445D-A68E-35BD91D1FAB6}" dt="2019-03-13T18:06:35.129" v="1" actId="1076"/>
          <ac:picMkLst>
            <pc:docMk/>
            <pc:sldMk cId="3909175370" sldId="262"/>
            <ac:picMk id="3" creationId="{00000000-0000-0000-0000-000000000000}"/>
          </ac:picMkLst>
        </pc:picChg>
        <pc:picChg chg="mod">
          <ac:chgData name="Janneke van Kammen" userId="f272de4703616a8c" providerId="LiveId" clId="{F02B1E52-7D5D-445D-A68E-35BD91D1FAB6}" dt="2019-03-13T18:06:36.676" v="2" actId="1076"/>
          <ac:picMkLst>
            <pc:docMk/>
            <pc:sldMk cId="3909175370" sldId="262"/>
            <ac:picMk id="4" creationId="{00000000-0000-0000-0000-000000000000}"/>
          </ac:picMkLst>
        </pc:picChg>
        <pc:picChg chg="del">
          <ac:chgData name="Janneke van Kammen" userId="f272de4703616a8c" providerId="LiveId" clId="{F02B1E52-7D5D-445D-A68E-35BD91D1FAB6}" dt="2019-03-13T18:06:31.394" v="0" actId="478"/>
          <ac:picMkLst>
            <pc:docMk/>
            <pc:sldMk cId="3909175370" sldId="262"/>
            <ac:picMk id="7" creationId="{9C7EACE2-BD5D-4B99-A4FA-4360F0548DB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62D74-4D80-49C4-BD88-836E47323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93F058-1D85-4308-A112-BDDC4E8BA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F360AD-E586-4DE4-941D-DFEB0239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D2B637-5382-4E16-A21B-F49DB217D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A5A377-8487-4C5E-93EC-B14EEDAB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72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F14FC-F851-4690-8575-3891E412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C4597AC-D1C0-4C2F-9158-A1DB9C9FF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157B71-D4F8-41A2-948D-86938EFBF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18B6A0-4D8F-45E8-9CD6-C27C1E9B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716BA9-9EAB-4BFC-9E53-926712F1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778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A31F266-B812-4730-B7BF-135B6DCD5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075436-EEF8-433E-9FB0-5E1AB35A0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F3BCF7-5C95-426D-A138-23E716CD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7056D7-4E9C-4B1C-891E-E5459912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2197B3-7863-41D6-86AF-21B184BD4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44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D8CAA-B904-4D05-9CAF-6EF81BC6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C26D6E-267F-4411-A38C-8DA7DD158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495DF4-B1B7-4376-8D5E-E7C84362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C060B7-6B40-4919-A96B-A0C51B07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B36D69-940B-4926-815C-93C35BDC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28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84725-7DA2-46AD-ADA8-C6A5C03C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C2B023-9227-4AAB-BF1D-D2D254A04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4974CB-FA82-42DC-ACC1-91AD0DF2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AD9BF4-11BF-4417-A323-5FE0AF27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CF14E6-F20A-460F-8CF6-778DA64E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257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0ADBC-2A9E-4BD4-A7F4-3B7F7F27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C00598-FE65-42CA-9AD7-1BE9565DF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264C18-2EDB-4E6D-A2B5-70858787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74AE9D-B3D7-4DBD-A01C-C3DB8E5F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C53DB3-D929-4DD8-AD27-9A8F92F17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029E90D-FA02-49A5-A9D4-439D7F84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136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7879B-1E79-4C2F-B143-8641B85B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CAF58D-7D94-473C-85BA-1FF61FC8D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258B64-3C20-47CA-AC91-BD6147E4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74FF0AC-1E94-4EA2-A75A-3AE678C4D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54ACF4F-EE2D-4BB5-A6FE-EC142C669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6A7C2A2-B8F5-455F-8880-129E5130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01AD3-3C8E-40AC-8F2B-4BF314AF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F302F2F-601C-46AD-9CB9-24B979DF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94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A8A4B-223E-428A-8924-FEDCBE878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1F54E7-EC6D-466F-AF97-4082D3553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B02AF8-0C18-4A71-89FF-D86980D9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FD5B68-027E-4E20-BC39-8DEE6103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349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77C1DB8-CB80-42D9-AD2F-2D927FD7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D1A36F7-073F-41C0-A207-F7088F69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82F527-BC7E-4AA0-8025-1D11A86A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50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BB843-2373-4034-A2DB-8B1F2287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E0D217-8D38-403E-8ABE-6ADBF36CF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EF3DAF-AB45-4022-98D1-F1EC60047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2F87FB-1B27-4A81-A02D-D3C429B3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9C25DD-FAF9-467F-B3BD-3C7DFDC5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2C27EF-79E1-4AF0-8C19-4C76A355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86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C416B-CA7F-4DCC-AEC0-539A4BD0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7E562BC-2017-4201-84F1-00285DDB0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AB7C6-1C97-4892-B141-CCDBDED16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572C8D-CB35-4E46-B18B-B8EE2A0A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B3969E-C0BB-449B-AA90-6304EBF8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7DD807-EDE8-42C1-AF9B-05137D3A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15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6E93661-3476-4342-8CBE-9E4F62A6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B93782-5CD1-43CA-BCAF-F57E26968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FD4142-DD11-4B02-A1EB-43986D7C4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FC2A-7413-43DA-86DF-6428FCD3EFAA}" type="datetimeFigureOut">
              <a:rPr lang="nl-NL" smtClean="0"/>
              <a:t>15-3-2019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E34BD6-B2EB-46A8-AAA8-8326B4EB8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B78AE2-A26D-4105-917C-EF37501A6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681BF-D797-41EF-B4B8-818CCDEDE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38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8647E36-A6B1-42B3-A6B3-20B08CEF0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2516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95329D4-1489-4974-869E-89BFCF2150DA}"/>
              </a:ext>
            </a:extLst>
          </p:cNvPr>
          <p:cNvSpPr/>
          <p:nvPr/>
        </p:nvSpPr>
        <p:spPr>
          <a:xfrm>
            <a:off x="1677376" y="2234919"/>
            <a:ext cx="88372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de vraag van vandaag</a:t>
            </a:r>
          </a:p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ik zie….ik zie…..wat jij niet ziet</a:t>
            </a:r>
            <a:b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</a:br>
            <a:endParaRPr lang="nl-N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CCEA29-4B67-4B78-B61C-D610EA8A8740}"/>
              </a:ext>
            </a:extLst>
          </p:cNvPr>
          <p:cNvSpPr txBox="1"/>
          <p:nvPr/>
        </p:nvSpPr>
        <p:spPr>
          <a:xfrm>
            <a:off x="1585519" y="4093828"/>
            <a:ext cx="9227890" cy="215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98D2956-B3E2-4357-88CC-33F63BBA8CA5}"/>
              </a:ext>
            </a:extLst>
          </p:cNvPr>
          <p:cNvSpPr txBox="1"/>
          <p:nvPr/>
        </p:nvSpPr>
        <p:spPr>
          <a:xfrm>
            <a:off x="1482044" y="4599236"/>
            <a:ext cx="922789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NL" sz="4000" dirty="0">
                <a:solidFill>
                  <a:srgbClr val="002060"/>
                </a:solidFill>
              </a:rPr>
              <a:t>Ik ben trots! Dat zie je al gauw…….</a:t>
            </a:r>
          </a:p>
          <a:p>
            <a:pPr algn="ctr"/>
            <a:r>
              <a:rPr lang="nl-NL" sz="4000" dirty="0">
                <a:solidFill>
                  <a:srgbClr val="002060"/>
                </a:solidFill>
              </a:rPr>
              <a:t>Vooral aan mijn staart en de kleur blauw…..</a:t>
            </a:r>
          </a:p>
        </p:txBody>
      </p:sp>
    </p:spTree>
    <p:extLst>
      <p:ext uri="{BB962C8B-B14F-4D97-AF65-F5344CB8AC3E}">
        <p14:creationId xmlns:p14="http://schemas.microsoft.com/office/powerpoint/2010/main" val="259574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fazantachtige, hoendervogel, vogel, dier&#10;&#10;Automatisch gegenereerde beschrijving">
            <a:extLst>
              <a:ext uri="{FF2B5EF4-FFF2-40B4-BE49-F238E27FC236}">
                <a16:creationId xmlns:a16="http://schemas.microsoft.com/office/drawing/2014/main" id="{2678A24C-4A83-4CB8-A9EF-3E9C59592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F48A61F-69F8-413E-AAC5-E8E05E6251FF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Zo trots als een…..pauw</a:t>
            </a: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5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fazantachtige, hoendervogel, dier, vogel&#10;&#10;Automatisch gegenereerde beschrijving">
            <a:extLst>
              <a:ext uri="{FF2B5EF4-FFF2-40B4-BE49-F238E27FC236}">
                <a16:creationId xmlns:a16="http://schemas.microsoft.com/office/drawing/2014/main" id="{0413A919-BAA1-416C-87C5-B73F00B44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260323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A350409-FD2F-4203-89CA-832742FDD84A}"/>
              </a:ext>
            </a:extLst>
          </p:cNvPr>
          <p:cNvSpPr txBox="1"/>
          <p:nvPr/>
        </p:nvSpPr>
        <p:spPr>
          <a:xfrm>
            <a:off x="5637402" y="280611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D3DFE4C-C2F4-478F-9C7F-AA52555FE9DD}"/>
              </a:ext>
            </a:extLst>
          </p:cNvPr>
          <p:cNvSpPr txBox="1"/>
          <p:nvPr/>
        </p:nvSpPr>
        <p:spPr>
          <a:xfrm>
            <a:off x="5637402" y="297389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A53EC16-304C-4007-98CB-A7AD5AF844B1}"/>
              </a:ext>
            </a:extLst>
          </p:cNvPr>
          <p:cNvSpPr txBox="1"/>
          <p:nvPr/>
        </p:nvSpPr>
        <p:spPr>
          <a:xfrm>
            <a:off x="402671" y="302004"/>
            <a:ext cx="6585358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Een pauw is familie van een fazant</a:t>
            </a:r>
          </a:p>
          <a:p>
            <a:pPr marL="285750" indent="-285750">
              <a:buFontTx/>
              <a:buChar char="-"/>
            </a:pPr>
            <a:r>
              <a:rPr lang="nl-NL" dirty="0"/>
              <a:t>Er zijn groene en blauwe pauwen en de </a:t>
            </a:r>
            <a:r>
              <a:rPr lang="nl-NL" dirty="0" err="1"/>
              <a:t>congopauw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De mannetjes hebben een lange staart, de vrouwtjes niet</a:t>
            </a:r>
          </a:p>
          <a:p>
            <a:pPr marL="285750" indent="-285750">
              <a:buFontTx/>
              <a:buChar char="-"/>
            </a:pPr>
            <a:r>
              <a:rPr lang="nl-NL" dirty="0"/>
              <a:t>Mannetjes hebben kleur en vrouwtjes zijn bruin</a:t>
            </a:r>
          </a:p>
          <a:p>
            <a:pPr marL="285750" indent="-285750">
              <a:buFontTx/>
              <a:buChar char="-"/>
            </a:pPr>
            <a:r>
              <a:rPr lang="nl-NL" dirty="0"/>
              <a:t>Ze eten zaden, fruit, groente en zo nu en dan een insect of een wormpje</a:t>
            </a:r>
          </a:p>
          <a:p>
            <a:pPr marL="285750" indent="-285750">
              <a:buFontTx/>
              <a:buChar char="-"/>
            </a:pPr>
            <a:r>
              <a:rPr lang="nl-NL" dirty="0"/>
              <a:t>Pauwen hebben een mooie verenkroon op hun kop</a:t>
            </a:r>
          </a:p>
          <a:p>
            <a:pPr marL="285750" indent="-285750">
              <a:buFontTx/>
              <a:buChar char="-"/>
            </a:pPr>
            <a:r>
              <a:rPr lang="nl-NL" dirty="0"/>
              <a:t>Ze kunnen vliegen en rusten graag op een hoge plaats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9232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ogel, dier, buiten, staand&#10;&#10;Automatisch gegenereerde beschrijving">
            <a:extLst>
              <a:ext uri="{FF2B5EF4-FFF2-40B4-BE49-F238E27FC236}">
                <a16:creationId xmlns:a16="http://schemas.microsoft.com/office/drawing/2014/main" id="{797E82FA-2E2C-41B1-A75E-321BC71D4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87" y="2531378"/>
            <a:ext cx="8675027" cy="410431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7A57952-38CA-40F3-84FE-0D8BFF8111D4}"/>
              </a:ext>
            </a:extLst>
          </p:cNvPr>
          <p:cNvSpPr txBox="1"/>
          <p:nvPr/>
        </p:nvSpPr>
        <p:spPr>
          <a:xfrm>
            <a:off x="570450" y="444617"/>
            <a:ext cx="864066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Er is een haan (man), een hen (vrouw) en een pauwenkind is een kuiken</a:t>
            </a:r>
          </a:p>
          <a:p>
            <a:pPr marL="285750" indent="-285750">
              <a:buFontTx/>
              <a:buChar char="-"/>
            </a:pPr>
            <a:r>
              <a:rPr lang="nl-NL" dirty="0"/>
              <a:t>Meestal is hun nest een kuiltje in de grond, soms in een boom</a:t>
            </a:r>
          </a:p>
          <a:p>
            <a:pPr marL="285750" indent="-285750">
              <a:buFontTx/>
              <a:buChar char="-"/>
            </a:pPr>
            <a:r>
              <a:rPr lang="nl-NL" dirty="0"/>
              <a:t>Het hennetje legt gewoonlijk vier tot acht bijna-witte eieren. Ze worden niet allemaal tegelijk gelegd. Pas na het vierde ei begint de hen te broeden. Dat doet ze ongeveer 28 dagen. </a:t>
            </a:r>
          </a:p>
          <a:p>
            <a:pPr marL="285750" indent="-285750">
              <a:buFontTx/>
              <a:buChar char="-"/>
            </a:pPr>
            <a:r>
              <a:rPr lang="nl-NL" dirty="0"/>
              <a:t>Kuikens worden met veertjes geboren, niet met dons, zoals veel andere kuikens. Al snel krijgt de jonge pauw een verenkroontje op zijn kop. </a:t>
            </a:r>
          </a:p>
          <a:p>
            <a:pPr marL="285750" indent="-285750">
              <a:buFontTx/>
              <a:buChar char="-"/>
            </a:pPr>
            <a:r>
              <a:rPr lang="nl-NL" dirty="0"/>
              <a:t>Een sleepstaart krijgen de hanen pas na het derde jaar, en deze is pas volgroeid als hij 6 jaar oud is. Dit weerhoudt de jonge haantjes er niet van om zich al meteen te oefenen in het pronken. Daarbij zetten ze hun korte staartveren op. </a:t>
            </a:r>
          </a:p>
          <a:p>
            <a:pPr marL="285750" indent="-285750">
              <a:buFontTx/>
              <a:buChar char="-"/>
            </a:pPr>
            <a:r>
              <a:rPr lang="nl-NL" dirty="0"/>
              <a:t>Als jonge pauwen honger hebben tikken ze op de snavel van de moeder, waarna ze gevoed worden. </a:t>
            </a:r>
          </a:p>
        </p:txBody>
      </p:sp>
    </p:spTree>
    <p:extLst>
      <p:ext uri="{BB962C8B-B14F-4D97-AF65-F5344CB8AC3E}">
        <p14:creationId xmlns:p14="http://schemas.microsoft.com/office/powerpoint/2010/main" val="59299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/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Aan het einde van een veer zit een oog, geen echte natuurlijk maar het lijkt wel wat op een oog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832F6A-EFB3-4F73-BFFB-0D9459826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0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oom, fazantachtige, hoendervogel&#10;&#10;Automatisch gegenereerde beschrijving">
            <a:extLst>
              <a:ext uri="{FF2B5EF4-FFF2-40B4-BE49-F238E27FC236}">
                <a16:creationId xmlns:a16="http://schemas.microsoft.com/office/drawing/2014/main" id="{2A8B2E8A-85DA-4337-A2F5-9F1D238B0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6" y="325677"/>
            <a:ext cx="10287000" cy="6858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25468" y="350729"/>
            <a:ext cx="6363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In Nederland is het een siervogel, die je alleen in kinderboerderijen, dierentuinen en parken ziet</a:t>
            </a:r>
          </a:p>
          <a:p>
            <a:pPr marL="285750" indent="-285750">
              <a:buFontTx/>
              <a:buChar char="-"/>
            </a:pPr>
            <a:r>
              <a:rPr lang="nl-NL" dirty="0"/>
              <a:t>In India leeft deze vogel in het wild</a:t>
            </a:r>
          </a:p>
        </p:txBody>
      </p:sp>
    </p:spTree>
    <p:extLst>
      <p:ext uri="{BB962C8B-B14F-4D97-AF65-F5344CB8AC3E}">
        <p14:creationId xmlns:p14="http://schemas.microsoft.com/office/powerpoint/2010/main" val="247520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9" y="1768211"/>
            <a:ext cx="5272859" cy="43549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4" y="2135305"/>
            <a:ext cx="6096000" cy="306705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65360" y="734877"/>
            <a:ext cx="8800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70C0"/>
                </a:solidFill>
              </a:rPr>
              <a:t>De lengte van een blauwe pauw kan wel 2 meter en 50 centimeter zijn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70C0"/>
                </a:solidFill>
              </a:rPr>
              <a:t>Ze hebben in de sleep wel 150 veren!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91753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321</Words>
  <Application>Microsoft Office PowerPoint</Application>
  <PresentationFormat>Breedbeeld</PresentationFormat>
  <Paragraphs>23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Janneke van Kammen</dc:creator>
  <cp:lastModifiedBy>Janneke van Kammen</cp:lastModifiedBy>
  <cp:revision>1</cp:revision>
  <dcterms:created xsi:type="dcterms:W3CDTF">2019-03-13T17:28:35Z</dcterms:created>
  <dcterms:modified xsi:type="dcterms:W3CDTF">2019-03-15T14:47:04Z</dcterms:modified>
</cp:coreProperties>
</file>