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FD13A-4ACD-4C02-861B-414FB3480FD0}" v="33" dt="2019-03-17T12:38:02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62D74-4D80-49C4-BD88-836E47323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93F058-1D85-4308-A112-BDDC4E8BA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F360AD-E586-4DE4-941D-DFEB0239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D2B637-5382-4E16-A21B-F49DB217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A5A377-8487-4C5E-93EC-B14EEDAB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72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F14FC-F851-4690-8575-3891E412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4597AC-D1C0-4C2F-9158-A1DB9C9FF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157B71-D4F8-41A2-948D-86938EFB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18B6A0-4D8F-45E8-9CD6-C27C1E9B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716BA9-9EAB-4BFC-9E53-926712F1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7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31F266-B812-4730-B7BF-135B6DCD5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075436-EEF8-433E-9FB0-5E1AB35A0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F3BCF7-5C95-426D-A138-23E716CD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7056D7-4E9C-4B1C-891E-E5459912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2197B3-7863-41D6-86AF-21B184BD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4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D8CAA-B904-4D05-9CAF-6EF81BC6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C26D6E-267F-4411-A38C-8DA7DD158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95DF4-B1B7-4376-8D5E-E7C84362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C060B7-6B40-4919-A96B-A0C51B07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B36D69-940B-4926-815C-93C35BDC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28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84725-7DA2-46AD-ADA8-C6A5C03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C2B023-9227-4AAB-BF1D-D2D254A04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974CB-FA82-42DC-ACC1-91AD0DF2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AD9BF4-11BF-4417-A323-5FE0AF27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CF14E6-F20A-460F-8CF6-778DA64E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257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0ADBC-2A9E-4BD4-A7F4-3B7F7F27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C00598-FE65-42CA-9AD7-1BE9565DF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264C18-2EDB-4E6D-A2B5-70858787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74AE9D-B3D7-4DBD-A01C-C3DB8E5F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C53DB3-D929-4DD8-AD27-9A8F92F1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29E90D-FA02-49A5-A9D4-439D7F84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36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7879B-1E79-4C2F-B143-8641B85B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CAF58D-7D94-473C-85BA-1FF61FC8D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258B64-3C20-47CA-AC91-BD6147E4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74FF0AC-1E94-4EA2-A75A-3AE678C4D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4ACF4F-EE2D-4BB5-A6FE-EC142C669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A7C2A2-B8F5-455F-8880-129E5130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01AD3-3C8E-40AC-8F2B-4BF314AF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302F2F-601C-46AD-9CB9-24B979DF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94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8A4B-223E-428A-8924-FEDCBE878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1F54E7-EC6D-466F-AF97-4082D355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B02AF8-0C18-4A71-89FF-D86980D9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FD5B68-027E-4E20-BC39-8DEE6103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349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77C1DB8-CB80-42D9-AD2F-2D927FD7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1A36F7-073F-41C0-A207-F7088F69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82F527-BC7E-4AA0-8025-1D11A86A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50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B843-2373-4034-A2DB-8B1F2287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E0D217-8D38-403E-8ABE-6ADBF36CF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EF3DAF-AB45-4022-98D1-F1EC60047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2F87FB-1B27-4A81-A02D-D3C429B3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9C25DD-FAF9-467F-B3BD-3C7DFDC5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2C27EF-79E1-4AF0-8C19-4C76A355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86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C416B-CA7F-4DCC-AEC0-539A4BD0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7E562BC-2017-4201-84F1-00285DDB0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AB7C6-1C97-4892-B141-CCDBDED16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572C8D-CB35-4E46-B18B-B8EE2A0A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B3969E-C0BB-449B-AA90-6304EBF8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7DD807-EDE8-42C1-AF9B-05137D3A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15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6E93661-3476-4342-8CBE-9E4F62A6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B93782-5CD1-43CA-BCAF-F57E26968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FD4142-DD11-4B02-A1EB-43986D7C4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FC2A-7413-43DA-86DF-6428FCD3EFAA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E34BD6-B2EB-46A8-AAA8-8326B4EB8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B78AE2-A26D-4105-917C-EF37501A6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38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gif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imeo.com/5030082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8647E36-A6B1-42B3-A6B3-20B08CEF0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2516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95329D4-1489-4974-869E-89BFCF2150DA}"/>
              </a:ext>
            </a:extLst>
          </p:cNvPr>
          <p:cNvSpPr/>
          <p:nvPr/>
        </p:nvSpPr>
        <p:spPr>
          <a:xfrm>
            <a:off x="1853566" y="2212326"/>
            <a:ext cx="88372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de vraag van vandaag</a:t>
            </a: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ik zie….ik zie…..wat jij niet ziet</a:t>
            </a:r>
            <a:b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</a:br>
            <a:endParaRPr lang="nl-N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CCEA29-4B67-4B78-B61C-D610EA8A8740}"/>
              </a:ext>
            </a:extLst>
          </p:cNvPr>
          <p:cNvSpPr txBox="1"/>
          <p:nvPr/>
        </p:nvSpPr>
        <p:spPr>
          <a:xfrm>
            <a:off x="1585519" y="4093828"/>
            <a:ext cx="9227890" cy="215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98D2956-B3E2-4357-88CC-33F63BBA8CA5}"/>
              </a:ext>
            </a:extLst>
          </p:cNvPr>
          <p:cNvSpPr txBox="1"/>
          <p:nvPr/>
        </p:nvSpPr>
        <p:spPr>
          <a:xfrm>
            <a:off x="1482055" y="4705858"/>
            <a:ext cx="922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002060"/>
                </a:solidFill>
              </a:rPr>
              <a:t>Deze soep is niet te eten……!</a:t>
            </a:r>
          </a:p>
        </p:txBody>
      </p:sp>
    </p:spTree>
    <p:extLst>
      <p:ext uri="{BB962C8B-B14F-4D97-AF65-F5344CB8AC3E}">
        <p14:creationId xmlns:p14="http://schemas.microsoft.com/office/powerpoint/2010/main" val="2595741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 descr="Afbeelding met lucht, tafel&#10;&#10;Automatisch gegenereerde beschrijving">
            <a:extLst>
              <a:ext uri="{FF2B5EF4-FFF2-40B4-BE49-F238E27FC236}">
                <a16:creationId xmlns:a16="http://schemas.microsoft.com/office/drawing/2014/main" id="{22161C1A-776B-4AA3-9A04-BFB8A7B3C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62" y="4945006"/>
            <a:ext cx="1695450" cy="1695450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A822A030-C7B6-42B7-9157-7CFCDDA58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27" y="4806932"/>
            <a:ext cx="1695450" cy="1695450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BA44BE25-1210-46FA-818C-D6B56E44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37" y="3043102"/>
            <a:ext cx="9525" cy="952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26061487-B4AB-40CA-8CBC-F4F4B17D6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48" y="2664408"/>
            <a:ext cx="1695450" cy="1695450"/>
          </a:xfrm>
          <a:prstGeom prst="rect">
            <a:avLst/>
          </a:prstGeom>
        </p:spPr>
      </p:pic>
      <p:pic>
        <p:nvPicPr>
          <p:cNvPr id="43" name="Afbeelding 42" descr="Afbeelding met lucht, wit, binnen&#10;&#10;Automatisch gegenereerde beschrijving">
            <a:extLst>
              <a:ext uri="{FF2B5EF4-FFF2-40B4-BE49-F238E27FC236}">
                <a16:creationId xmlns:a16="http://schemas.microsoft.com/office/drawing/2014/main" id="{6367A229-67E3-4337-9638-9CC112D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77" y="4806932"/>
            <a:ext cx="1695450" cy="169545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25B25E7A-19AE-43EE-AAE8-D95E21BDA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27" y="430134"/>
            <a:ext cx="1695450" cy="1695450"/>
          </a:xfrm>
          <a:prstGeom prst="rect">
            <a:avLst/>
          </a:prstGeom>
        </p:spPr>
      </p:pic>
      <p:pic>
        <p:nvPicPr>
          <p:cNvPr id="49" name="Afbeelding 48" descr="Afbeelding met lucht, rood, fles, tafel&#10;&#10;Automatisch gegenereerde beschrijving">
            <a:extLst>
              <a:ext uri="{FF2B5EF4-FFF2-40B4-BE49-F238E27FC236}">
                <a16:creationId xmlns:a16="http://schemas.microsoft.com/office/drawing/2014/main" id="{D335FBFE-47C0-40F4-861B-BA4BE5DBB3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0" y="4806932"/>
            <a:ext cx="1695450" cy="1695450"/>
          </a:xfrm>
          <a:prstGeom prst="rect">
            <a:avLst/>
          </a:prstGeom>
        </p:spPr>
      </p:pic>
      <p:pic>
        <p:nvPicPr>
          <p:cNvPr id="51" name="Afbeelding 50" descr="Afbeelding met container&#10;&#10;Automatisch gegenereerde beschrijving">
            <a:extLst>
              <a:ext uri="{FF2B5EF4-FFF2-40B4-BE49-F238E27FC236}">
                <a16:creationId xmlns:a16="http://schemas.microsoft.com/office/drawing/2014/main" id="{4847A5E6-1F84-42E2-ABB7-0FE44DD69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0" y="2685577"/>
            <a:ext cx="1695450" cy="1695450"/>
          </a:xfrm>
          <a:prstGeom prst="rect">
            <a:avLst/>
          </a:prstGeom>
        </p:spPr>
      </p:pic>
      <p:pic>
        <p:nvPicPr>
          <p:cNvPr id="53" name="Afbeelding 52" descr="Afbeelding met gereedschap&#10;&#10;Automatisch gegenereerde beschrijving">
            <a:extLst>
              <a:ext uri="{FF2B5EF4-FFF2-40B4-BE49-F238E27FC236}">
                <a16:creationId xmlns:a16="http://schemas.microsoft.com/office/drawing/2014/main" id="{3BE853E5-80D9-4B7C-A207-80F8EE7CE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53" y="2082087"/>
            <a:ext cx="1457325" cy="2533650"/>
          </a:xfrm>
          <a:prstGeom prst="rect">
            <a:avLst/>
          </a:prstGeom>
        </p:spPr>
      </p:pic>
      <p:pic>
        <p:nvPicPr>
          <p:cNvPr id="55" name="Afbeelding 54" descr="Afbeelding met speelgoed, binnen, klein&#10;&#10;Automatisch gegenereerde beschrijving">
            <a:extLst>
              <a:ext uri="{FF2B5EF4-FFF2-40B4-BE49-F238E27FC236}">
                <a16:creationId xmlns:a16="http://schemas.microsoft.com/office/drawing/2014/main" id="{B2B3F6B1-7AF7-4F9C-A7E5-E9FD3CA27F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33" y="386637"/>
            <a:ext cx="1695450" cy="1695450"/>
          </a:xfrm>
          <a:prstGeom prst="rect">
            <a:avLst/>
          </a:prstGeom>
        </p:spPr>
      </p:pic>
      <p:pic>
        <p:nvPicPr>
          <p:cNvPr id="57" name="Afbeelding 56" descr="Afbeelding met keukenapparaat&#10;&#10;Automatisch gegenereerde beschrijving">
            <a:extLst>
              <a:ext uri="{FF2B5EF4-FFF2-40B4-BE49-F238E27FC236}">
                <a16:creationId xmlns:a16="http://schemas.microsoft.com/office/drawing/2014/main" id="{31056C50-77EC-4FAC-9572-2F86148D86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4" y="486335"/>
            <a:ext cx="1695450" cy="1695450"/>
          </a:xfrm>
          <a:prstGeom prst="rect">
            <a:avLst/>
          </a:prstGeom>
        </p:spPr>
      </p:pic>
      <p:pic>
        <p:nvPicPr>
          <p:cNvPr id="59" name="Afbeelding 58" descr="Afbeelding met accessoire&#10;&#10;Automatisch gegenereerde beschrijving">
            <a:extLst>
              <a:ext uri="{FF2B5EF4-FFF2-40B4-BE49-F238E27FC236}">
                <a16:creationId xmlns:a16="http://schemas.microsoft.com/office/drawing/2014/main" id="{9BBCEA7E-8834-40AD-A48E-C809E57A1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0" y="486335"/>
            <a:ext cx="1695450" cy="1695450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A469AC38-A6E0-498B-9738-303AB8D19E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748" y="4878084"/>
            <a:ext cx="1695450" cy="1695450"/>
          </a:xfrm>
          <a:prstGeom prst="rect">
            <a:avLst/>
          </a:prstGeom>
        </p:spPr>
      </p:pic>
      <p:pic>
        <p:nvPicPr>
          <p:cNvPr id="63" name="Afbeelding 62" descr="Afbeelding met muur, geel&#10;&#10;Automatisch gegenereerde beschrijving">
            <a:extLst>
              <a:ext uri="{FF2B5EF4-FFF2-40B4-BE49-F238E27FC236}">
                <a16:creationId xmlns:a16="http://schemas.microsoft.com/office/drawing/2014/main" id="{3D40BEF7-99A9-49B8-A5EC-A0190EFFDB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30" y="2822797"/>
            <a:ext cx="1695450" cy="1695450"/>
          </a:xfrm>
          <a:prstGeom prst="rect">
            <a:avLst/>
          </a:prstGeom>
        </p:spPr>
      </p:pic>
      <p:pic>
        <p:nvPicPr>
          <p:cNvPr id="65" name="Afbeelding 64" descr="Afbeelding met kop, tafel, glas, binnen&#10;&#10;Automatisch gegenereerde beschrijving">
            <a:extLst>
              <a:ext uri="{FF2B5EF4-FFF2-40B4-BE49-F238E27FC236}">
                <a16:creationId xmlns:a16="http://schemas.microsoft.com/office/drawing/2014/main" id="{8CA96C7B-CB8F-4E1E-8DB9-376C5C32C3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112" y="644304"/>
            <a:ext cx="1695450" cy="1695450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67CA3E3C-180C-49A7-8EA9-3E9685148016}"/>
              </a:ext>
            </a:extLst>
          </p:cNvPr>
          <p:cNvSpPr txBox="1"/>
          <p:nvPr/>
        </p:nvSpPr>
        <p:spPr>
          <a:xfrm>
            <a:off x="625263" y="2324470"/>
            <a:ext cx="6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Dit wordt allemaal gemaakt van gerecycled plastic afval!</a:t>
            </a:r>
          </a:p>
        </p:txBody>
      </p:sp>
    </p:spTree>
    <p:extLst>
      <p:ext uri="{BB962C8B-B14F-4D97-AF65-F5344CB8AC3E}">
        <p14:creationId xmlns:p14="http://schemas.microsoft.com/office/powerpoint/2010/main" val="322471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74D0530-E65A-47BE-BBE5-AAA5EB87B35C}"/>
              </a:ext>
            </a:extLst>
          </p:cNvPr>
          <p:cNvSpPr txBox="1"/>
          <p:nvPr/>
        </p:nvSpPr>
        <p:spPr>
          <a:xfrm>
            <a:off x="1579984" y="1464906"/>
            <a:ext cx="903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Commercial: afval kun je beter scheiden: </a:t>
            </a:r>
            <a:r>
              <a:rPr lang="nl-NL" dirty="0">
                <a:hlinkClick r:id="rId2"/>
              </a:rPr>
              <a:t>https://vimeo.com/50300823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13D508-42DF-4EB6-8CF0-B1BC8340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5" y="2357145"/>
            <a:ext cx="3943156" cy="38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buiten, lucht, sport&#10;&#10;Automatisch gegenereerde beschrijving">
            <a:extLst>
              <a:ext uri="{FF2B5EF4-FFF2-40B4-BE49-F238E27FC236}">
                <a16:creationId xmlns:a16="http://schemas.microsoft.com/office/drawing/2014/main" id="{A408FB1F-A465-4B79-8D9E-698FB7AA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47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BB2104E-87EC-4D1E-8302-EFDD44E4B03E}"/>
              </a:ext>
            </a:extLst>
          </p:cNvPr>
          <p:cNvSpPr txBox="1"/>
          <p:nvPr/>
        </p:nvSpPr>
        <p:spPr>
          <a:xfrm>
            <a:off x="494522" y="5411755"/>
            <a:ext cx="4730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/>
              <a:t>plastic soep….</a:t>
            </a:r>
          </a:p>
        </p:txBody>
      </p:sp>
    </p:spTree>
    <p:extLst>
      <p:ext uri="{BB962C8B-B14F-4D97-AF65-F5344CB8AC3E}">
        <p14:creationId xmlns:p14="http://schemas.microsoft.com/office/powerpoint/2010/main" val="30506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buiten, water, lucht, strand&#10;&#10;Automatisch gegenereerde beschrijving">
            <a:extLst>
              <a:ext uri="{FF2B5EF4-FFF2-40B4-BE49-F238E27FC236}">
                <a16:creationId xmlns:a16="http://schemas.microsoft.com/office/drawing/2014/main" id="{CEA55CFC-0ED9-4CBD-B724-B7D3651EF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4" y="0"/>
            <a:ext cx="10286131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39B8F0-1986-4514-B716-F7F4F1014A87}"/>
              </a:ext>
            </a:extLst>
          </p:cNvPr>
          <p:cNvSpPr txBox="1"/>
          <p:nvPr/>
        </p:nvSpPr>
        <p:spPr>
          <a:xfrm>
            <a:off x="1306286" y="186612"/>
            <a:ext cx="511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Plastic soep ontstaat doordat veel mensen hun afval overal laten rondslingeren. Uiteindelijk komt dat in het water terecht.</a:t>
            </a:r>
          </a:p>
        </p:txBody>
      </p:sp>
    </p:spTree>
    <p:extLst>
      <p:ext uri="{BB962C8B-B14F-4D97-AF65-F5344CB8AC3E}">
        <p14:creationId xmlns:p14="http://schemas.microsoft.com/office/powerpoint/2010/main" val="295179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reptiel, dier, schildpad, grond&#10;&#10;Automatisch gegenereerde beschrijving">
            <a:extLst>
              <a:ext uri="{FF2B5EF4-FFF2-40B4-BE49-F238E27FC236}">
                <a16:creationId xmlns:a16="http://schemas.microsoft.com/office/drawing/2014/main" id="{D5097987-5421-4B58-84FC-93D48A109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8" r="-3" b="10949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Afbeelding 4" descr="Afbeelding met sport, water, tafel&#10;&#10;Automatisch gegenereerde beschrijving">
            <a:extLst>
              <a:ext uri="{FF2B5EF4-FFF2-40B4-BE49-F238E27FC236}">
                <a16:creationId xmlns:a16="http://schemas.microsoft.com/office/drawing/2014/main" id="{DE296D6D-6345-484D-8369-E23348398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r="-3" b="1578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Afbeelding 6" descr="Afbeelding met schildpad, buiten, reptiel&#10;&#10;Automatisch gegenereerde beschrijving">
            <a:extLst>
              <a:ext uri="{FF2B5EF4-FFF2-40B4-BE49-F238E27FC236}">
                <a16:creationId xmlns:a16="http://schemas.microsoft.com/office/drawing/2014/main" id="{C42BB899-9EF3-41FF-9897-37F292C14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19635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6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5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053E70-39AA-43CE-A505-1F6CDF2ED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56816"/>
            <a:ext cx="10905066" cy="294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7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tafel, binnen, vloer&#10;&#10;Automatisch gegenereerde beschrijving">
            <a:extLst>
              <a:ext uri="{FF2B5EF4-FFF2-40B4-BE49-F238E27FC236}">
                <a16:creationId xmlns:a16="http://schemas.microsoft.com/office/drawing/2014/main" id="{5253E0B9-1B15-409E-B0A8-E490538D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0" r="1" b="1156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4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ransport&#10;&#10;Automatisch gegenereerde beschrijving">
            <a:extLst>
              <a:ext uri="{FF2B5EF4-FFF2-40B4-BE49-F238E27FC236}">
                <a16:creationId xmlns:a16="http://schemas.microsoft.com/office/drawing/2014/main" id="{9D504FDB-A972-44C1-914A-B19B9745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94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Afbeelding 2" descr="Afbeelding met blauw&#10;&#10;Automatisch gegenereerde beschrijving">
            <a:extLst>
              <a:ext uri="{FF2B5EF4-FFF2-40B4-BE49-F238E27FC236}">
                <a16:creationId xmlns:a16="http://schemas.microsoft.com/office/drawing/2014/main" id="{E8428D9B-C130-44FA-AF42-058266DA7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r="9970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Afbeelding 4" descr="Afbeelding met container&#10;&#10;Automatisch gegenereerde beschrijving">
            <a:extLst>
              <a:ext uri="{FF2B5EF4-FFF2-40B4-BE49-F238E27FC236}">
                <a16:creationId xmlns:a16="http://schemas.microsoft.com/office/drawing/2014/main" id="{D2EB5BF4-BD6D-42B1-873D-A12591492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r="-3" b="157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afel, items, lucht&#10;&#10;Automatisch gegenereerde beschrijving">
            <a:extLst>
              <a:ext uri="{FF2B5EF4-FFF2-40B4-BE49-F238E27FC236}">
                <a16:creationId xmlns:a16="http://schemas.microsoft.com/office/drawing/2014/main" id="{E237C5FE-DD2C-4657-842C-CC581F319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peelgoed, pop, illustratie&#10;&#10;Automatisch gegenereerde beschrijving">
            <a:extLst>
              <a:ext uri="{FF2B5EF4-FFF2-40B4-BE49-F238E27FC236}">
                <a16:creationId xmlns:a16="http://schemas.microsoft.com/office/drawing/2014/main" id="{282277D9-A8F5-4964-990A-E7F46A3C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9" y="0"/>
            <a:ext cx="11171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633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68</Words>
  <Application>Microsoft Office PowerPoint</Application>
  <PresentationFormat>Breedbeeld</PresentationFormat>
  <Paragraphs>7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Janneke van Kammen</dc:creator>
  <cp:lastModifiedBy>Janneke van Kammen</cp:lastModifiedBy>
  <cp:revision>1</cp:revision>
  <dcterms:created xsi:type="dcterms:W3CDTF">2019-03-17T12:29:18Z</dcterms:created>
  <dcterms:modified xsi:type="dcterms:W3CDTF">2019-03-17T12:59:42Z</dcterms:modified>
</cp:coreProperties>
</file>