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1" r:id="rId5"/>
    <p:sldId id="266" r:id="rId6"/>
    <p:sldId id="262" r:id="rId7"/>
    <p:sldId id="264" r:id="rId8"/>
    <p:sldId id="265"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469D4D-33C7-4A4A-9BD2-BA1C53815260}" v="45" dt="2019-03-31T13:26:30.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62D74-4D80-49C4-BD88-836E47323D6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B93F058-1D85-4308-A112-BDDC4E8BA1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EF360AD-E586-4DE4-941D-DFEB0239380F}"/>
              </a:ext>
            </a:extLst>
          </p:cNvPr>
          <p:cNvSpPr>
            <a:spLocks noGrp="1"/>
          </p:cNvSpPr>
          <p:nvPr>
            <p:ph type="dt" sz="half" idx="10"/>
          </p:nvPr>
        </p:nvSpPr>
        <p:spPr/>
        <p:txBody>
          <a:bodyPr/>
          <a:lstStyle/>
          <a:p>
            <a:fld id="{AC57FC2A-7413-43DA-86DF-6428FCD3EFAA}" type="datetimeFigureOut">
              <a:rPr lang="nl-NL" smtClean="0"/>
              <a:t>31-3-2019</a:t>
            </a:fld>
            <a:endParaRPr lang="nl-NL"/>
          </a:p>
        </p:txBody>
      </p:sp>
      <p:sp>
        <p:nvSpPr>
          <p:cNvPr id="5" name="Tijdelijke aanduiding voor voettekst 4">
            <a:extLst>
              <a:ext uri="{FF2B5EF4-FFF2-40B4-BE49-F238E27FC236}">
                <a16:creationId xmlns:a16="http://schemas.microsoft.com/office/drawing/2014/main" id="{3ED2B637-5382-4E16-A21B-F49DB217D7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A5A377-8487-4C5E-93EC-B14EEDABDB1C}"/>
              </a:ext>
            </a:extLst>
          </p:cNvPr>
          <p:cNvSpPr>
            <a:spLocks noGrp="1"/>
          </p:cNvSpPr>
          <p:nvPr>
            <p:ph type="sldNum" sz="quarter" idx="12"/>
          </p:nvPr>
        </p:nvSpPr>
        <p:spPr/>
        <p:txBody>
          <a:bodyPr/>
          <a:lstStyle/>
          <a:p>
            <a:fld id="{578681BF-D797-41EF-B4B8-818CCDEDEE23}" type="slidenum">
              <a:rPr lang="nl-NL" smtClean="0"/>
              <a:t>‹nr.›</a:t>
            </a:fld>
            <a:endParaRPr lang="nl-NL"/>
          </a:p>
        </p:txBody>
      </p:sp>
    </p:spTree>
    <p:extLst>
      <p:ext uri="{BB962C8B-B14F-4D97-AF65-F5344CB8AC3E}">
        <p14:creationId xmlns:p14="http://schemas.microsoft.com/office/powerpoint/2010/main" val="250972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0F14FC-F851-4690-8575-3891E412BE5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C4597AC-D1C0-4C2F-9158-A1DB9C9FF922}"/>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157B71-D4F8-41A2-948D-86938EFBF320}"/>
              </a:ext>
            </a:extLst>
          </p:cNvPr>
          <p:cNvSpPr>
            <a:spLocks noGrp="1"/>
          </p:cNvSpPr>
          <p:nvPr>
            <p:ph type="dt" sz="half" idx="10"/>
          </p:nvPr>
        </p:nvSpPr>
        <p:spPr/>
        <p:txBody>
          <a:bodyPr/>
          <a:lstStyle/>
          <a:p>
            <a:fld id="{AC57FC2A-7413-43DA-86DF-6428FCD3EFAA}" type="datetimeFigureOut">
              <a:rPr lang="nl-NL" smtClean="0"/>
              <a:t>31-3-2019</a:t>
            </a:fld>
            <a:endParaRPr lang="nl-NL"/>
          </a:p>
        </p:txBody>
      </p:sp>
      <p:sp>
        <p:nvSpPr>
          <p:cNvPr id="5" name="Tijdelijke aanduiding voor voettekst 4">
            <a:extLst>
              <a:ext uri="{FF2B5EF4-FFF2-40B4-BE49-F238E27FC236}">
                <a16:creationId xmlns:a16="http://schemas.microsoft.com/office/drawing/2014/main" id="{6C18B6A0-4D8F-45E8-9CD6-C27C1E9BFC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716BA9-9EAB-4BFC-9E53-926712F13122}"/>
              </a:ext>
            </a:extLst>
          </p:cNvPr>
          <p:cNvSpPr>
            <a:spLocks noGrp="1"/>
          </p:cNvSpPr>
          <p:nvPr>
            <p:ph type="sldNum" sz="quarter" idx="12"/>
          </p:nvPr>
        </p:nvSpPr>
        <p:spPr/>
        <p:txBody>
          <a:bodyPr/>
          <a:lstStyle/>
          <a:p>
            <a:fld id="{578681BF-D797-41EF-B4B8-818CCDEDEE23}" type="slidenum">
              <a:rPr lang="nl-NL" smtClean="0"/>
              <a:t>‹nr.›</a:t>
            </a:fld>
            <a:endParaRPr lang="nl-NL"/>
          </a:p>
        </p:txBody>
      </p:sp>
    </p:spTree>
    <p:extLst>
      <p:ext uri="{BB962C8B-B14F-4D97-AF65-F5344CB8AC3E}">
        <p14:creationId xmlns:p14="http://schemas.microsoft.com/office/powerpoint/2010/main" val="143778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31F266-B812-4730-B7BF-135B6DCD576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0075436-EEF8-433E-9FB0-5E1AB35A0DE3}"/>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F3BCF7-5C95-426D-A138-23E716CD6DA6}"/>
              </a:ext>
            </a:extLst>
          </p:cNvPr>
          <p:cNvSpPr>
            <a:spLocks noGrp="1"/>
          </p:cNvSpPr>
          <p:nvPr>
            <p:ph type="dt" sz="half" idx="10"/>
          </p:nvPr>
        </p:nvSpPr>
        <p:spPr/>
        <p:txBody>
          <a:bodyPr/>
          <a:lstStyle/>
          <a:p>
            <a:fld id="{AC57FC2A-7413-43DA-86DF-6428FCD3EFAA}" type="datetimeFigureOut">
              <a:rPr lang="nl-NL" smtClean="0"/>
              <a:t>31-3-2019</a:t>
            </a:fld>
            <a:endParaRPr lang="nl-NL"/>
          </a:p>
        </p:txBody>
      </p:sp>
      <p:sp>
        <p:nvSpPr>
          <p:cNvPr id="5" name="Tijdelijke aanduiding voor voettekst 4">
            <a:extLst>
              <a:ext uri="{FF2B5EF4-FFF2-40B4-BE49-F238E27FC236}">
                <a16:creationId xmlns:a16="http://schemas.microsoft.com/office/drawing/2014/main" id="{FA7056D7-4E9C-4B1C-891E-E5459912C3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2197B3-7863-41D6-86AF-21B184BD46EA}"/>
              </a:ext>
            </a:extLst>
          </p:cNvPr>
          <p:cNvSpPr>
            <a:spLocks noGrp="1"/>
          </p:cNvSpPr>
          <p:nvPr>
            <p:ph type="sldNum" sz="quarter" idx="12"/>
          </p:nvPr>
        </p:nvSpPr>
        <p:spPr/>
        <p:txBody>
          <a:bodyPr/>
          <a:lstStyle/>
          <a:p>
            <a:fld id="{578681BF-D797-41EF-B4B8-818CCDEDEE23}" type="slidenum">
              <a:rPr lang="nl-NL" smtClean="0"/>
              <a:t>‹nr.›</a:t>
            </a:fld>
            <a:endParaRPr lang="nl-NL"/>
          </a:p>
        </p:txBody>
      </p:sp>
    </p:spTree>
    <p:extLst>
      <p:ext uri="{BB962C8B-B14F-4D97-AF65-F5344CB8AC3E}">
        <p14:creationId xmlns:p14="http://schemas.microsoft.com/office/powerpoint/2010/main" val="301442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D8CAA-B904-4D05-9CAF-6EF81BC670D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BC26D6E-267F-4411-A38C-8DA7DD158224}"/>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495DF4-B1B7-4376-8D5E-E7C84362C3A5}"/>
              </a:ext>
            </a:extLst>
          </p:cNvPr>
          <p:cNvSpPr>
            <a:spLocks noGrp="1"/>
          </p:cNvSpPr>
          <p:nvPr>
            <p:ph type="dt" sz="half" idx="10"/>
          </p:nvPr>
        </p:nvSpPr>
        <p:spPr/>
        <p:txBody>
          <a:bodyPr/>
          <a:lstStyle/>
          <a:p>
            <a:fld id="{AC57FC2A-7413-43DA-86DF-6428FCD3EFAA}" type="datetimeFigureOut">
              <a:rPr lang="nl-NL" smtClean="0"/>
              <a:t>31-3-2019</a:t>
            </a:fld>
            <a:endParaRPr lang="nl-NL"/>
          </a:p>
        </p:txBody>
      </p:sp>
      <p:sp>
        <p:nvSpPr>
          <p:cNvPr id="5" name="Tijdelijke aanduiding voor voettekst 4">
            <a:extLst>
              <a:ext uri="{FF2B5EF4-FFF2-40B4-BE49-F238E27FC236}">
                <a16:creationId xmlns:a16="http://schemas.microsoft.com/office/drawing/2014/main" id="{32C060B7-6B40-4919-A96B-A0C51B07CD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B36D69-940B-4926-815C-93C35BDC2732}"/>
              </a:ext>
            </a:extLst>
          </p:cNvPr>
          <p:cNvSpPr>
            <a:spLocks noGrp="1"/>
          </p:cNvSpPr>
          <p:nvPr>
            <p:ph type="sldNum" sz="quarter" idx="12"/>
          </p:nvPr>
        </p:nvSpPr>
        <p:spPr/>
        <p:txBody>
          <a:bodyPr/>
          <a:lstStyle/>
          <a:p>
            <a:fld id="{578681BF-D797-41EF-B4B8-818CCDEDEE23}" type="slidenum">
              <a:rPr lang="nl-NL" smtClean="0"/>
              <a:t>‹nr.›</a:t>
            </a:fld>
            <a:endParaRPr lang="nl-NL"/>
          </a:p>
        </p:txBody>
      </p:sp>
    </p:spTree>
    <p:extLst>
      <p:ext uri="{BB962C8B-B14F-4D97-AF65-F5344CB8AC3E}">
        <p14:creationId xmlns:p14="http://schemas.microsoft.com/office/powerpoint/2010/main" val="156128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84725-7DA2-46AD-ADA8-C6A5C03C8DA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7C2B023-9227-4AAB-BF1D-D2D254A048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104974CB-FA82-42DC-ACC1-91AD0DF2773E}"/>
              </a:ext>
            </a:extLst>
          </p:cNvPr>
          <p:cNvSpPr>
            <a:spLocks noGrp="1"/>
          </p:cNvSpPr>
          <p:nvPr>
            <p:ph type="dt" sz="half" idx="10"/>
          </p:nvPr>
        </p:nvSpPr>
        <p:spPr/>
        <p:txBody>
          <a:bodyPr/>
          <a:lstStyle/>
          <a:p>
            <a:fld id="{AC57FC2A-7413-43DA-86DF-6428FCD3EFAA}" type="datetimeFigureOut">
              <a:rPr lang="nl-NL" smtClean="0"/>
              <a:t>31-3-2019</a:t>
            </a:fld>
            <a:endParaRPr lang="nl-NL"/>
          </a:p>
        </p:txBody>
      </p:sp>
      <p:sp>
        <p:nvSpPr>
          <p:cNvPr id="5" name="Tijdelijke aanduiding voor voettekst 4">
            <a:extLst>
              <a:ext uri="{FF2B5EF4-FFF2-40B4-BE49-F238E27FC236}">
                <a16:creationId xmlns:a16="http://schemas.microsoft.com/office/drawing/2014/main" id="{60AD9BF4-11BF-4417-A323-5FE0AF279F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CF14E6-F20A-460F-8CF6-778DA64E9CAB}"/>
              </a:ext>
            </a:extLst>
          </p:cNvPr>
          <p:cNvSpPr>
            <a:spLocks noGrp="1"/>
          </p:cNvSpPr>
          <p:nvPr>
            <p:ph type="sldNum" sz="quarter" idx="12"/>
          </p:nvPr>
        </p:nvSpPr>
        <p:spPr/>
        <p:txBody>
          <a:bodyPr/>
          <a:lstStyle/>
          <a:p>
            <a:fld id="{578681BF-D797-41EF-B4B8-818CCDEDEE23}" type="slidenum">
              <a:rPr lang="nl-NL" smtClean="0"/>
              <a:t>‹nr.›</a:t>
            </a:fld>
            <a:endParaRPr lang="nl-NL"/>
          </a:p>
        </p:txBody>
      </p:sp>
    </p:spTree>
    <p:extLst>
      <p:ext uri="{BB962C8B-B14F-4D97-AF65-F5344CB8AC3E}">
        <p14:creationId xmlns:p14="http://schemas.microsoft.com/office/powerpoint/2010/main" val="176257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0ADBC-2A9E-4BD4-A7F4-3B7F7F27813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4C00598-FE65-42CA-9AD7-1BE9565DF357}"/>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7264C18-2EDB-4E6D-A2B5-708587873CAC}"/>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674AE9D-B3D7-4DBD-A01C-C3DB8E5FE459}"/>
              </a:ext>
            </a:extLst>
          </p:cNvPr>
          <p:cNvSpPr>
            <a:spLocks noGrp="1"/>
          </p:cNvSpPr>
          <p:nvPr>
            <p:ph type="dt" sz="half" idx="10"/>
          </p:nvPr>
        </p:nvSpPr>
        <p:spPr/>
        <p:txBody>
          <a:bodyPr/>
          <a:lstStyle/>
          <a:p>
            <a:fld id="{AC57FC2A-7413-43DA-86DF-6428FCD3EFAA}" type="datetimeFigureOut">
              <a:rPr lang="nl-NL" smtClean="0"/>
              <a:t>31-3-2019</a:t>
            </a:fld>
            <a:endParaRPr lang="nl-NL"/>
          </a:p>
        </p:txBody>
      </p:sp>
      <p:sp>
        <p:nvSpPr>
          <p:cNvPr id="6" name="Tijdelijke aanduiding voor voettekst 5">
            <a:extLst>
              <a:ext uri="{FF2B5EF4-FFF2-40B4-BE49-F238E27FC236}">
                <a16:creationId xmlns:a16="http://schemas.microsoft.com/office/drawing/2014/main" id="{62C53DB3-D929-4DD8-AD27-9A8F92F17F3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029E90D-FA02-49A5-A9D4-439D7F8447E1}"/>
              </a:ext>
            </a:extLst>
          </p:cNvPr>
          <p:cNvSpPr>
            <a:spLocks noGrp="1"/>
          </p:cNvSpPr>
          <p:nvPr>
            <p:ph type="sldNum" sz="quarter" idx="12"/>
          </p:nvPr>
        </p:nvSpPr>
        <p:spPr/>
        <p:txBody>
          <a:bodyPr/>
          <a:lstStyle/>
          <a:p>
            <a:fld id="{578681BF-D797-41EF-B4B8-818CCDEDEE23}" type="slidenum">
              <a:rPr lang="nl-NL" smtClean="0"/>
              <a:t>‹nr.›</a:t>
            </a:fld>
            <a:endParaRPr lang="nl-NL"/>
          </a:p>
        </p:txBody>
      </p:sp>
    </p:spTree>
    <p:extLst>
      <p:ext uri="{BB962C8B-B14F-4D97-AF65-F5344CB8AC3E}">
        <p14:creationId xmlns:p14="http://schemas.microsoft.com/office/powerpoint/2010/main" val="333136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7879B-1E79-4C2F-B143-8641B85B0D5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9CAF58D-7D94-473C-85BA-1FF61FC8D1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18258B64-3C20-47CA-AC91-BD6147E4BF9C}"/>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74FF0AC-1E94-4EA2-A75A-3AE678C4D2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154ACF4F-EE2D-4BB5-A6FE-EC142C6691B0}"/>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6A7C2A2-B8F5-455F-8880-129E5130FD8D}"/>
              </a:ext>
            </a:extLst>
          </p:cNvPr>
          <p:cNvSpPr>
            <a:spLocks noGrp="1"/>
          </p:cNvSpPr>
          <p:nvPr>
            <p:ph type="dt" sz="half" idx="10"/>
          </p:nvPr>
        </p:nvSpPr>
        <p:spPr/>
        <p:txBody>
          <a:bodyPr/>
          <a:lstStyle/>
          <a:p>
            <a:fld id="{AC57FC2A-7413-43DA-86DF-6428FCD3EFAA}" type="datetimeFigureOut">
              <a:rPr lang="nl-NL" smtClean="0"/>
              <a:t>31-3-2019</a:t>
            </a:fld>
            <a:endParaRPr lang="nl-NL"/>
          </a:p>
        </p:txBody>
      </p:sp>
      <p:sp>
        <p:nvSpPr>
          <p:cNvPr id="8" name="Tijdelijke aanduiding voor voettekst 7">
            <a:extLst>
              <a:ext uri="{FF2B5EF4-FFF2-40B4-BE49-F238E27FC236}">
                <a16:creationId xmlns:a16="http://schemas.microsoft.com/office/drawing/2014/main" id="{97C01AD3-3C8E-40AC-8F2B-4BF314AF315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F302F2F-601C-46AD-9CB9-24B979DFC467}"/>
              </a:ext>
            </a:extLst>
          </p:cNvPr>
          <p:cNvSpPr>
            <a:spLocks noGrp="1"/>
          </p:cNvSpPr>
          <p:nvPr>
            <p:ph type="sldNum" sz="quarter" idx="12"/>
          </p:nvPr>
        </p:nvSpPr>
        <p:spPr/>
        <p:txBody>
          <a:bodyPr/>
          <a:lstStyle/>
          <a:p>
            <a:fld id="{578681BF-D797-41EF-B4B8-818CCDEDEE23}" type="slidenum">
              <a:rPr lang="nl-NL" smtClean="0"/>
              <a:t>‹nr.›</a:t>
            </a:fld>
            <a:endParaRPr lang="nl-NL"/>
          </a:p>
        </p:txBody>
      </p:sp>
    </p:spTree>
    <p:extLst>
      <p:ext uri="{BB962C8B-B14F-4D97-AF65-F5344CB8AC3E}">
        <p14:creationId xmlns:p14="http://schemas.microsoft.com/office/powerpoint/2010/main" val="408494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A8A4B-223E-428A-8924-FEDCBE878D7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71F54E7-EC6D-466F-AF97-4082D355338F}"/>
              </a:ext>
            </a:extLst>
          </p:cNvPr>
          <p:cNvSpPr>
            <a:spLocks noGrp="1"/>
          </p:cNvSpPr>
          <p:nvPr>
            <p:ph type="dt" sz="half" idx="10"/>
          </p:nvPr>
        </p:nvSpPr>
        <p:spPr/>
        <p:txBody>
          <a:bodyPr/>
          <a:lstStyle/>
          <a:p>
            <a:fld id="{AC57FC2A-7413-43DA-86DF-6428FCD3EFAA}" type="datetimeFigureOut">
              <a:rPr lang="nl-NL" smtClean="0"/>
              <a:t>31-3-2019</a:t>
            </a:fld>
            <a:endParaRPr lang="nl-NL"/>
          </a:p>
        </p:txBody>
      </p:sp>
      <p:sp>
        <p:nvSpPr>
          <p:cNvPr id="4" name="Tijdelijke aanduiding voor voettekst 3">
            <a:extLst>
              <a:ext uri="{FF2B5EF4-FFF2-40B4-BE49-F238E27FC236}">
                <a16:creationId xmlns:a16="http://schemas.microsoft.com/office/drawing/2014/main" id="{09B02AF8-0C18-4A71-89FF-D86980D9ABA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6FD5B68-027E-4E20-BC39-8DEE6103D73A}"/>
              </a:ext>
            </a:extLst>
          </p:cNvPr>
          <p:cNvSpPr>
            <a:spLocks noGrp="1"/>
          </p:cNvSpPr>
          <p:nvPr>
            <p:ph type="sldNum" sz="quarter" idx="12"/>
          </p:nvPr>
        </p:nvSpPr>
        <p:spPr/>
        <p:txBody>
          <a:bodyPr/>
          <a:lstStyle/>
          <a:p>
            <a:fld id="{578681BF-D797-41EF-B4B8-818CCDEDEE23}" type="slidenum">
              <a:rPr lang="nl-NL" smtClean="0"/>
              <a:t>‹nr.›</a:t>
            </a:fld>
            <a:endParaRPr lang="nl-NL"/>
          </a:p>
        </p:txBody>
      </p:sp>
    </p:spTree>
    <p:extLst>
      <p:ext uri="{BB962C8B-B14F-4D97-AF65-F5344CB8AC3E}">
        <p14:creationId xmlns:p14="http://schemas.microsoft.com/office/powerpoint/2010/main" val="320349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77C1DB8-CB80-42D9-AD2F-2D927FD75A1B}"/>
              </a:ext>
            </a:extLst>
          </p:cNvPr>
          <p:cNvSpPr>
            <a:spLocks noGrp="1"/>
          </p:cNvSpPr>
          <p:nvPr>
            <p:ph type="dt" sz="half" idx="10"/>
          </p:nvPr>
        </p:nvSpPr>
        <p:spPr/>
        <p:txBody>
          <a:bodyPr/>
          <a:lstStyle/>
          <a:p>
            <a:fld id="{AC57FC2A-7413-43DA-86DF-6428FCD3EFAA}" type="datetimeFigureOut">
              <a:rPr lang="nl-NL" smtClean="0"/>
              <a:t>31-3-2019</a:t>
            </a:fld>
            <a:endParaRPr lang="nl-NL"/>
          </a:p>
        </p:txBody>
      </p:sp>
      <p:sp>
        <p:nvSpPr>
          <p:cNvPr id="3" name="Tijdelijke aanduiding voor voettekst 2">
            <a:extLst>
              <a:ext uri="{FF2B5EF4-FFF2-40B4-BE49-F238E27FC236}">
                <a16:creationId xmlns:a16="http://schemas.microsoft.com/office/drawing/2014/main" id="{AD1A36F7-073F-41C0-A207-F7088F69CF2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782F527-BC7E-4AA0-8025-1D11A86A376D}"/>
              </a:ext>
            </a:extLst>
          </p:cNvPr>
          <p:cNvSpPr>
            <a:spLocks noGrp="1"/>
          </p:cNvSpPr>
          <p:nvPr>
            <p:ph type="sldNum" sz="quarter" idx="12"/>
          </p:nvPr>
        </p:nvSpPr>
        <p:spPr/>
        <p:txBody>
          <a:bodyPr/>
          <a:lstStyle/>
          <a:p>
            <a:fld id="{578681BF-D797-41EF-B4B8-818CCDEDEE23}" type="slidenum">
              <a:rPr lang="nl-NL" smtClean="0"/>
              <a:t>‹nr.›</a:t>
            </a:fld>
            <a:endParaRPr lang="nl-NL"/>
          </a:p>
        </p:txBody>
      </p:sp>
    </p:spTree>
    <p:extLst>
      <p:ext uri="{BB962C8B-B14F-4D97-AF65-F5344CB8AC3E}">
        <p14:creationId xmlns:p14="http://schemas.microsoft.com/office/powerpoint/2010/main" val="3987500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BB843-2373-4034-A2DB-8B1F22874B2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2E0D217-8D38-403E-8ABE-6ADBF36CF3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2EF3DAF-AB45-4022-98D1-F1EC60047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A2F87FB-1B27-4A81-A02D-D3C429B31064}"/>
              </a:ext>
            </a:extLst>
          </p:cNvPr>
          <p:cNvSpPr>
            <a:spLocks noGrp="1"/>
          </p:cNvSpPr>
          <p:nvPr>
            <p:ph type="dt" sz="half" idx="10"/>
          </p:nvPr>
        </p:nvSpPr>
        <p:spPr/>
        <p:txBody>
          <a:bodyPr/>
          <a:lstStyle/>
          <a:p>
            <a:fld id="{AC57FC2A-7413-43DA-86DF-6428FCD3EFAA}" type="datetimeFigureOut">
              <a:rPr lang="nl-NL" smtClean="0"/>
              <a:t>31-3-2019</a:t>
            </a:fld>
            <a:endParaRPr lang="nl-NL"/>
          </a:p>
        </p:txBody>
      </p:sp>
      <p:sp>
        <p:nvSpPr>
          <p:cNvPr id="6" name="Tijdelijke aanduiding voor voettekst 5">
            <a:extLst>
              <a:ext uri="{FF2B5EF4-FFF2-40B4-BE49-F238E27FC236}">
                <a16:creationId xmlns:a16="http://schemas.microsoft.com/office/drawing/2014/main" id="{E79C25DD-FAF9-467F-B3BD-3C7DFDC5425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82C27EF-79E1-4AF0-8C19-4C76A3555282}"/>
              </a:ext>
            </a:extLst>
          </p:cNvPr>
          <p:cNvSpPr>
            <a:spLocks noGrp="1"/>
          </p:cNvSpPr>
          <p:nvPr>
            <p:ph type="sldNum" sz="quarter" idx="12"/>
          </p:nvPr>
        </p:nvSpPr>
        <p:spPr/>
        <p:txBody>
          <a:bodyPr/>
          <a:lstStyle/>
          <a:p>
            <a:fld id="{578681BF-D797-41EF-B4B8-818CCDEDEE23}" type="slidenum">
              <a:rPr lang="nl-NL" smtClean="0"/>
              <a:t>‹nr.›</a:t>
            </a:fld>
            <a:endParaRPr lang="nl-NL"/>
          </a:p>
        </p:txBody>
      </p:sp>
    </p:spTree>
    <p:extLst>
      <p:ext uri="{BB962C8B-B14F-4D97-AF65-F5344CB8AC3E}">
        <p14:creationId xmlns:p14="http://schemas.microsoft.com/office/powerpoint/2010/main" val="2133868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CC416B-CA7F-4DCC-AEC0-539A4BD090B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7E562BC-2017-4201-84F1-00285DDB08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8EAB7C6-1C97-4892-B141-CCDBDED16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3F572C8D-CB35-4E46-B18B-B8EE2A0AA020}"/>
              </a:ext>
            </a:extLst>
          </p:cNvPr>
          <p:cNvSpPr>
            <a:spLocks noGrp="1"/>
          </p:cNvSpPr>
          <p:nvPr>
            <p:ph type="dt" sz="half" idx="10"/>
          </p:nvPr>
        </p:nvSpPr>
        <p:spPr/>
        <p:txBody>
          <a:bodyPr/>
          <a:lstStyle/>
          <a:p>
            <a:fld id="{AC57FC2A-7413-43DA-86DF-6428FCD3EFAA}" type="datetimeFigureOut">
              <a:rPr lang="nl-NL" smtClean="0"/>
              <a:t>31-3-2019</a:t>
            </a:fld>
            <a:endParaRPr lang="nl-NL"/>
          </a:p>
        </p:txBody>
      </p:sp>
      <p:sp>
        <p:nvSpPr>
          <p:cNvPr id="6" name="Tijdelijke aanduiding voor voettekst 5">
            <a:extLst>
              <a:ext uri="{FF2B5EF4-FFF2-40B4-BE49-F238E27FC236}">
                <a16:creationId xmlns:a16="http://schemas.microsoft.com/office/drawing/2014/main" id="{45B3969E-C0BB-449B-AA90-6304EBF8BEB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D7DD807-EDE8-42C1-AF9B-05137D3AA8CF}"/>
              </a:ext>
            </a:extLst>
          </p:cNvPr>
          <p:cNvSpPr>
            <a:spLocks noGrp="1"/>
          </p:cNvSpPr>
          <p:nvPr>
            <p:ph type="sldNum" sz="quarter" idx="12"/>
          </p:nvPr>
        </p:nvSpPr>
        <p:spPr/>
        <p:txBody>
          <a:bodyPr/>
          <a:lstStyle/>
          <a:p>
            <a:fld id="{578681BF-D797-41EF-B4B8-818CCDEDEE23}" type="slidenum">
              <a:rPr lang="nl-NL" smtClean="0"/>
              <a:t>‹nr.›</a:t>
            </a:fld>
            <a:endParaRPr lang="nl-NL"/>
          </a:p>
        </p:txBody>
      </p:sp>
    </p:spTree>
    <p:extLst>
      <p:ext uri="{BB962C8B-B14F-4D97-AF65-F5344CB8AC3E}">
        <p14:creationId xmlns:p14="http://schemas.microsoft.com/office/powerpoint/2010/main" val="1122158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6E93661-3476-4342-8CBE-9E4F62A68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DB93782-5CD1-43CA-BCAF-F57E269685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FD4142-DD11-4B02-A1EB-43986D7C40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7FC2A-7413-43DA-86DF-6428FCD3EFAA}" type="datetimeFigureOut">
              <a:rPr lang="nl-NL" smtClean="0"/>
              <a:t>31-3-2019</a:t>
            </a:fld>
            <a:endParaRPr lang="nl-NL"/>
          </a:p>
        </p:txBody>
      </p:sp>
      <p:sp>
        <p:nvSpPr>
          <p:cNvPr id="5" name="Tijdelijke aanduiding voor voettekst 4">
            <a:extLst>
              <a:ext uri="{FF2B5EF4-FFF2-40B4-BE49-F238E27FC236}">
                <a16:creationId xmlns:a16="http://schemas.microsoft.com/office/drawing/2014/main" id="{C6E34BD6-B2EB-46A8-AAA8-8326B4EB8C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DB78AE2-A26D-4105-917C-EF37501A6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681BF-D797-41EF-B4B8-818CCDEDEE23}" type="slidenum">
              <a:rPr lang="nl-NL" smtClean="0"/>
              <a:t>‹nr.›</a:t>
            </a:fld>
            <a:endParaRPr lang="nl-NL"/>
          </a:p>
        </p:txBody>
      </p:sp>
    </p:spTree>
    <p:extLst>
      <p:ext uri="{BB962C8B-B14F-4D97-AF65-F5344CB8AC3E}">
        <p14:creationId xmlns:p14="http://schemas.microsoft.com/office/powerpoint/2010/main" val="504383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8647E36-A6B1-42B3-A6B3-20B08CEF0D2A}"/>
              </a:ext>
            </a:extLst>
          </p:cNvPr>
          <p:cNvPicPr>
            <a:picLocks noChangeAspect="1"/>
          </p:cNvPicPr>
          <p:nvPr/>
        </p:nvPicPr>
        <p:blipFill rotWithShape="1">
          <a:blip r:embed="rId2">
            <a:extLst>
              <a:ext uri="{28A0092B-C50C-407E-A947-70E740481C1C}">
                <a14:useLocalDpi xmlns:a14="http://schemas.microsoft.com/office/drawing/2010/main" val="0"/>
              </a:ext>
            </a:extLst>
          </a:blip>
          <a:srcRect t="18585" b="25165"/>
          <a:stretch/>
        </p:blipFill>
        <p:spPr>
          <a:xfrm>
            <a:off x="20" y="0"/>
            <a:ext cx="12191980" cy="6857990"/>
          </a:xfrm>
          <a:prstGeom prst="rect">
            <a:avLst/>
          </a:prstGeom>
        </p:spPr>
      </p:pic>
      <p:sp>
        <p:nvSpPr>
          <p:cNvPr id="6" name="Rechthoek 5">
            <a:extLst>
              <a:ext uri="{FF2B5EF4-FFF2-40B4-BE49-F238E27FC236}">
                <a16:creationId xmlns:a16="http://schemas.microsoft.com/office/drawing/2014/main" id="{495329D4-1489-4974-869E-89BFCF2150DA}"/>
              </a:ext>
            </a:extLst>
          </p:cNvPr>
          <p:cNvSpPr/>
          <p:nvPr/>
        </p:nvSpPr>
        <p:spPr>
          <a:xfrm>
            <a:off x="1853566" y="2212326"/>
            <a:ext cx="8837227" cy="2585323"/>
          </a:xfrm>
          <a:prstGeom prst="rect">
            <a:avLst/>
          </a:prstGeom>
          <a:noFill/>
        </p:spPr>
        <p:txBody>
          <a:bodyPr wrap="none" lIns="91440" tIns="45720" rIns="91440" bIns="45720">
            <a:spAutoFit/>
          </a:bodyPr>
          <a:lstStyle/>
          <a:p>
            <a:pPr algn="ctr"/>
            <a:r>
              <a:rPr lang="nl-NL" sz="5400" b="1" dirty="0">
                <a:ln w="22225">
                  <a:solidFill>
                    <a:schemeClr val="accent2"/>
                  </a:solidFill>
                  <a:prstDash val="solid"/>
                </a:ln>
                <a:solidFill>
                  <a:schemeClr val="accent1">
                    <a:lumMod val="50000"/>
                  </a:schemeClr>
                </a:solidFill>
              </a:rPr>
              <a:t>de vraag van vandaag</a:t>
            </a:r>
          </a:p>
          <a:p>
            <a:pPr algn="ctr"/>
            <a:r>
              <a:rPr lang="nl-NL" sz="5400" b="1" dirty="0">
                <a:ln w="22225">
                  <a:solidFill>
                    <a:schemeClr val="accent2"/>
                  </a:solidFill>
                  <a:prstDash val="solid"/>
                </a:ln>
                <a:solidFill>
                  <a:schemeClr val="accent1">
                    <a:lumMod val="50000"/>
                  </a:schemeClr>
                </a:solidFill>
              </a:rPr>
              <a:t>ik zie….ik zie…..wat jij niet ziet</a:t>
            </a:r>
            <a:br>
              <a:rPr lang="nl-NL" sz="5400" b="1" dirty="0">
                <a:ln w="22225">
                  <a:solidFill>
                    <a:schemeClr val="accent2"/>
                  </a:solidFill>
                  <a:prstDash val="solid"/>
                </a:ln>
                <a:solidFill>
                  <a:schemeClr val="accent1">
                    <a:lumMod val="50000"/>
                  </a:schemeClr>
                </a:solidFill>
              </a:rPr>
            </a:br>
            <a:endParaRPr lang="nl-NL" sz="5400" b="1" dirty="0">
              <a:ln w="22225">
                <a:solidFill>
                  <a:schemeClr val="accent2"/>
                </a:solidFill>
                <a:prstDash val="solid"/>
              </a:ln>
              <a:solidFill>
                <a:schemeClr val="accent1">
                  <a:lumMod val="50000"/>
                </a:schemeClr>
              </a:solidFill>
            </a:endParaRPr>
          </a:p>
        </p:txBody>
      </p:sp>
      <p:sp>
        <p:nvSpPr>
          <p:cNvPr id="7" name="Tekstvak 6">
            <a:extLst>
              <a:ext uri="{FF2B5EF4-FFF2-40B4-BE49-F238E27FC236}">
                <a16:creationId xmlns:a16="http://schemas.microsoft.com/office/drawing/2014/main" id="{ADCCEA29-4B67-4B78-B61C-D610EA8A8740}"/>
              </a:ext>
            </a:extLst>
          </p:cNvPr>
          <p:cNvSpPr txBox="1"/>
          <p:nvPr/>
        </p:nvSpPr>
        <p:spPr>
          <a:xfrm>
            <a:off x="1585519" y="4093828"/>
            <a:ext cx="9227890" cy="2155970"/>
          </a:xfrm>
          <a:prstGeom prst="rect">
            <a:avLst/>
          </a:prstGeom>
          <a:noFill/>
        </p:spPr>
        <p:txBody>
          <a:bodyPr wrap="square" rtlCol="0">
            <a:spAutoFit/>
          </a:bodyPr>
          <a:lstStyle/>
          <a:p>
            <a:endParaRPr lang="nl-NL"/>
          </a:p>
        </p:txBody>
      </p:sp>
      <p:sp>
        <p:nvSpPr>
          <p:cNvPr id="8" name="Tekstvak 7">
            <a:extLst>
              <a:ext uri="{FF2B5EF4-FFF2-40B4-BE49-F238E27FC236}">
                <a16:creationId xmlns:a16="http://schemas.microsoft.com/office/drawing/2014/main" id="{E98D2956-B3E2-4357-88CC-33F63BBA8CA5}"/>
              </a:ext>
            </a:extLst>
          </p:cNvPr>
          <p:cNvSpPr txBox="1"/>
          <p:nvPr/>
        </p:nvSpPr>
        <p:spPr>
          <a:xfrm>
            <a:off x="1482045" y="4135773"/>
            <a:ext cx="9227890" cy="1323439"/>
          </a:xfrm>
          <a:prstGeom prst="rect">
            <a:avLst/>
          </a:prstGeom>
          <a:noFill/>
        </p:spPr>
        <p:txBody>
          <a:bodyPr wrap="square" rtlCol="0">
            <a:spAutoFit/>
          </a:bodyPr>
          <a:lstStyle/>
          <a:p>
            <a:pPr algn="ctr"/>
            <a:r>
              <a:rPr lang="nl-NL" sz="4000" dirty="0">
                <a:solidFill>
                  <a:srgbClr val="002060"/>
                </a:solidFill>
              </a:rPr>
              <a:t>Deze kleuren kom je tegen,</a:t>
            </a:r>
          </a:p>
          <a:p>
            <a:pPr algn="ctr"/>
            <a:r>
              <a:rPr lang="nl-NL" sz="4000" dirty="0">
                <a:solidFill>
                  <a:srgbClr val="002060"/>
                </a:solidFill>
              </a:rPr>
              <a:t>bij zon en bij regen…….</a:t>
            </a:r>
          </a:p>
        </p:txBody>
      </p:sp>
    </p:spTree>
    <p:extLst>
      <p:ext uri="{BB962C8B-B14F-4D97-AF65-F5344CB8AC3E}">
        <p14:creationId xmlns:p14="http://schemas.microsoft.com/office/powerpoint/2010/main" val="2595741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descr="Afbeelding met natuur, regenboog, wolk, lucht&#10;&#10;Automatisch gegenereerde beschrijving">
            <a:extLst>
              <a:ext uri="{FF2B5EF4-FFF2-40B4-BE49-F238E27FC236}">
                <a16:creationId xmlns:a16="http://schemas.microsoft.com/office/drawing/2014/main" id="{E020C89A-6B7C-4E9D-A4AE-F3EAD6300F18}"/>
              </a:ext>
            </a:extLst>
          </p:cNvPr>
          <p:cNvPicPr>
            <a:picLocks noChangeAspect="1"/>
          </p:cNvPicPr>
          <p:nvPr/>
        </p:nvPicPr>
        <p:blipFill rotWithShape="1">
          <a:blip r:embed="rId2">
            <a:extLst>
              <a:ext uri="{28A0092B-C50C-407E-A947-70E740481C1C}">
                <a14:useLocalDpi xmlns:a14="http://schemas.microsoft.com/office/drawing/2010/main" val="0"/>
              </a:ext>
            </a:extLst>
          </a:blip>
          <a:srcRect l="16174" r="15381" b="-1"/>
          <a:stretch/>
        </p:blipFill>
        <p:spPr>
          <a:xfrm>
            <a:off x="20" y="10"/>
            <a:ext cx="12191980" cy="6857990"/>
          </a:xfrm>
          <a:prstGeom prst="rect">
            <a:avLst/>
          </a:prstGeom>
        </p:spPr>
      </p:pic>
      <p:sp>
        <p:nvSpPr>
          <p:cNvPr id="14"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a:extLst>
              <a:ext uri="{FF2B5EF4-FFF2-40B4-BE49-F238E27FC236}">
                <a16:creationId xmlns:a16="http://schemas.microsoft.com/office/drawing/2014/main" id="{D308D034-E3A5-446F-A745-CBF1D99004FF}"/>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a:solidFill>
                  <a:schemeClr val="tx1">
                    <a:lumMod val="85000"/>
                    <a:lumOff val="15000"/>
                  </a:schemeClr>
                </a:solidFill>
                <a:latin typeface="+mj-lt"/>
                <a:ea typeface="+mj-ea"/>
                <a:cs typeface="+mj-cs"/>
              </a:rPr>
              <a:t>een regenboog</a:t>
            </a:r>
          </a:p>
        </p:txBody>
      </p:sp>
      <p:cxnSp>
        <p:nvCxnSpPr>
          <p:cNvPr id="15"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60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9EEFD0B-0264-4F86-864A-424105D19DF2}"/>
              </a:ext>
            </a:extLst>
          </p:cNvPr>
          <p:cNvPicPr>
            <a:picLocks noChangeAspect="1"/>
          </p:cNvPicPr>
          <p:nvPr/>
        </p:nvPicPr>
        <p:blipFill rotWithShape="1">
          <a:blip r:embed="rId2">
            <a:extLst>
              <a:ext uri="{28A0092B-C50C-407E-A947-70E740481C1C}">
                <a14:useLocalDpi xmlns:a14="http://schemas.microsoft.com/office/drawing/2010/main" val="0"/>
              </a:ext>
            </a:extLst>
          </a:blip>
          <a:srcRect r="-1" b="30928"/>
          <a:stretch/>
        </p:blipFill>
        <p:spPr>
          <a:xfrm>
            <a:off x="838200" y="-3810"/>
            <a:ext cx="9928860" cy="6858001"/>
          </a:xfrm>
          <a:prstGeom prst="rect">
            <a:avLst/>
          </a:prstGeom>
        </p:spPr>
      </p:pic>
      <p:pic>
        <p:nvPicPr>
          <p:cNvPr id="10" name="Picture 9">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hthoek 1">
            <a:extLst>
              <a:ext uri="{FF2B5EF4-FFF2-40B4-BE49-F238E27FC236}">
                <a16:creationId xmlns:a16="http://schemas.microsoft.com/office/drawing/2014/main" id="{2FAC927A-4C7F-4401-BC56-A21B1F862C9E}"/>
              </a:ext>
            </a:extLst>
          </p:cNvPr>
          <p:cNvSpPr/>
          <p:nvPr/>
        </p:nvSpPr>
        <p:spPr>
          <a:xfrm>
            <a:off x="239281" y="170915"/>
            <a:ext cx="6033331" cy="1754326"/>
          </a:xfrm>
          <a:prstGeom prst="rect">
            <a:avLst/>
          </a:prstGeom>
        </p:spPr>
        <p:txBody>
          <a:bodyPr wrap="square">
            <a:spAutoFit/>
          </a:bodyPr>
          <a:lstStyle/>
          <a:p>
            <a:r>
              <a:rPr lang="nl-NL" dirty="0">
                <a:solidFill>
                  <a:srgbClr val="5B5B5B"/>
                </a:solidFill>
                <a:latin typeface="arial" panose="020B0604020202020204" pitchFamily="34" charset="0"/>
              </a:rPr>
              <a:t>De regenboog is alleen te zien waar er regendruppeltje in de lucht zweven en je de zon in de rug hebt (of de maan). De regenboog staat dus tegenover de zon. Regendruppeltjes uit een tuinslang voldoen prima, maar ook druppels bij een fontein, een waterval en natuurlijk regendruppeltjes bij een bui</a:t>
            </a:r>
            <a:endParaRPr lang="nl-NL" dirty="0"/>
          </a:p>
        </p:txBody>
      </p:sp>
    </p:spTree>
    <p:extLst>
      <p:ext uri="{BB962C8B-B14F-4D97-AF65-F5344CB8AC3E}">
        <p14:creationId xmlns:p14="http://schemas.microsoft.com/office/powerpoint/2010/main" val="406637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rein, spoor, natuur, gras&#10;&#10;Automatisch gegenereerde beschrijving">
            <a:extLst>
              <a:ext uri="{FF2B5EF4-FFF2-40B4-BE49-F238E27FC236}">
                <a16:creationId xmlns:a16="http://schemas.microsoft.com/office/drawing/2014/main" id="{A293EF10-2CEF-4E8A-943E-18ADD1400D56}"/>
              </a:ext>
            </a:extLst>
          </p:cNvPr>
          <p:cNvPicPr>
            <a:picLocks noChangeAspect="1"/>
          </p:cNvPicPr>
          <p:nvPr/>
        </p:nvPicPr>
        <p:blipFill rotWithShape="1">
          <a:blip r:embed="rId2">
            <a:extLst>
              <a:ext uri="{28A0092B-C50C-407E-A947-70E740481C1C}">
                <a14:useLocalDpi xmlns:a14="http://schemas.microsoft.com/office/drawing/2010/main" val="0"/>
              </a:ext>
            </a:extLst>
          </a:blip>
          <a:srcRect t="23673" r="-3" b="14674"/>
          <a:stretch/>
        </p:blipFill>
        <p:spPr>
          <a:xfrm>
            <a:off x="20" y="10"/>
            <a:ext cx="7215381" cy="2969294"/>
          </a:xfrm>
          <a:custGeom>
            <a:avLst/>
            <a:gdLst>
              <a:gd name="connsiteX0" fmla="*/ 0 w 7215401"/>
              <a:gd name="connsiteY0" fmla="*/ 0 h 2969304"/>
              <a:gd name="connsiteX1" fmla="*/ 677334 w 7215401"/>
              <a:gd name="connsiteY1" fmla="*/ 0 h 2969304"/>
              <a:gd name="connsiteX2" fmla="*/ 1168036 w 7215401"/>
              <a:gd name="connsiteY2" fmla="*/ 0 h 2969304"/>
              <a:gd name="connsiteX3" fmla="*/ 1205499 w 7215401"/>
              <a:gd name="connsiteY3" fmla="*/ 0 h 2969304"/>
              <a:gd name="connsiteX4" fmla="*/ 1647632 w 7215401"/>
              <a:gd name="connsiteY4" fmla="*/ 0 h 2969304"/>
              <a:gd name="connsiteX5" fmla="*/ 7215401 w 7215401"/>
              <a:gd name="connsiteY5" fmla="*/ 0 h 2969304"/>
              <a:gd name="connsiteX6" fmla="*/ 5840224 w 7215401"/>
              <a:gd name="connsiteY6" fmla="*/ 2969304 h 2969304"/>
              <a:gd name="connsiteX7" fmla="*/ 0 w 7215401"/>
              <a:gd name="connsiteY7" fmla="*/ 2969304 h 29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9" name="Afbeelding 8" descr="Afbeelding met water, boom, buiten, natuur&#10;&#10;Automatisch gegenereerde beschrijving">
            <a:extLst>
              <a:ext uri="{FF2B5EF4-FFF2-40B4-BE49-F238E27FC236}">
                <a16:creationId xmlns:a16="http://schemas.microsoft.com/office/drawing/2014/main" id="{EC40B10D-204B-49CC-84F1-E899D3DC8D4B}"/>
              </a:ext>
            </a:extLst>
          </p:cNvPr>
          <p:cNvPicPr>
            <a:picLocks noChangeAspect="1"/>
          </p:cNvPicPr>
          <p:nvPr/>
        </p:nvPicPr>
        <p:blipFill rotWithShape="1">
          <a:blip r:embed="rId3">
            <a:extLst>
              <a:ext uri="{28A0092B-C50C-407E-A947-70E740481C1C}">
                <a14:useLocalDpi xmlns:a14="http://schemas.microsoft.com/office/drawing/2010/main" val="0"/>
              </a:ext>
            </a:extLst>
          </a:blip>
          <a:srcRect r="-3" b="23877"/>
          <a:stretch/>
        </p:blipFill>
        <p:spPr>
          <a:xfrm>
            <a:off x="5622233" y="10"/>
            <a:ext cx="6569769" cy="3750724"/>
          </a:xfrm>
          <a:custGeom>
            <a:avLst/>
            <a:gdLst>
              <a:gd name="connsiteX0" fmla="*/ 1738471 w 6569769"/>
              <a:gd name="connsiteY0" fmla="*/ 0 h 3750734"/>
              <a:gd name="connsiteX1" fmla="*/ 6569769 w 6569769"/>
              <a:gd name="connsiteY1" fmla="*/ 0 h 3750734"/>
              <a:gd name="connsiteX2" fmla="*/ 6569769 w 6569769"/>
              <a:gd name="connsiteY2" fmla="*/ 3750734 h 3750734"/>
              <a:gd name="connsiteX3" fmla="*/ 0 w 6569769"/>
              <a:gd name="connsiteY3" fmla="*/ 3750734 h 3750734"/>
            </a:gdLst>
            <a:ahLst/>
            <a:cxnLst>
              <a:cxn ang="0">
                <a:pos x="connsiteX0" y="connsiteY0"/>
              </a:cxn>
              <a:cxn ang="0">
                <a:pos x="connsiteX1" y="connsiteY1"/>
              </a:cxn>
              <a:cxn ang="0">
                <a:pos x="connsiteX2" y="connsiteY2"/>
              </a:cxn>
              <a:cxn ang="0">
                <a:pos x="connsiteX3" y="connsiteY3"/>
              </a:cxn>
            </a:cxnLst>
            <a:rect l="l" t="t" r="r" b="b"/>
            <a:pathLst>
              <a:path w="6569769" h="3750734">
                <a:moveTo>
                  <a:pt x="1738471" y="0"/>
                </a:moveTo>
                <a:lnTo>
                  <a:pt x="6569769" y="0"/>
                </a:lnTo>
                <a:lnTo>
                  <a:pt x="6569769" y="3750734"/>
                </a:lnTo>
                <a:lnTo>
                  <a:pt x="0" y="3750734"/>
                </a:lnTo>
                <a:close/>
              </a:path>
            </a:pathLst>
          </a:custGeom>
        </p:spPr>
      </p:pic>
      <p:pic>
        <p:nvPicPr>
          <p:cNvPr id="7" name="Afbeelding 6" descr="Afbeelding met watersport&#10;&#10;Automatisch gegenereerde beschrijving">
            <a:extLst>
              <a:ext uri="{FF2B5EF4-FFF2-40B4-BE49-F238E27FC236}">
                <a16:creationId xmlns:a16="http://schemas.microsoft.com/office/drawing/2014/main" id="{852C4EC0-DE2A-4F63-BB9E-EDD344AE0616}"/>
              </a:ext>
            </a:extLst>
          </p:cNvPr>
          <p:cNvPicPr>
            <a:picLocks noChangeAspect="1"/>
          </p:cNvPicPr>
          <p:nvPr/>
        </p:nvPicPr>
        <p:blipFill rotWithShape="1">
          <a:blip r:embed="rId4">
            <a:extLst>
              <a:ext uri="{28A0092B-C50C-407E-A947-70E740481C1C}">
                <a14:useLocalDpi xmlns:a14="http://schemas.microsoft.com/office/drawing/2010/main" val="0"/>
              </a:ext>
            </a:extLst>
          </a:blip>
          <a:srcRect t="21451" b="22789"/>
          <a:stretch/>
        </p:blipFill>
        <p:spPr>
          <a:xfrm>
            <a:off x="4182011" y="3887894"/>
            <a:ext cx="8009991" cy="2970106"/>
          </a:xfrm>
          <a:custGeom>
            <a:avLst/>
            <a:gdLst>
              <a:gd name="connsiteX0" fmla="*/ 1376648 w 8009991"/>
              <a:gd name="connsiteY0" fmla="*/ 0 h 2970106"/>
              <a:gd name="connsiteX1" fmla="*/ 8009991 w 8009991"/>
              <a:gd name="connsiteY1" fmla="*/ 0 h 2970106"/>
              <a:gd name="connsiteX2" fmla="*/ 8009991 w 8009991"/>
              <a:gd name="connsiteY2" fmla="*/ 2970106 h 2970106"/>
              <a:gd name="connsiteX3" fmla="*/ 0 w 8009991"/>
              <a:gd name="connsiteY3" fmla="*/ 2970106 h 2970106"/>
            </a:gdLst>
            <a:ahLst/>
            <a:cxnLst>
              <a:cxn ang="0">
                <a:pos x="connsiteX0" y="connsiteY0"/>
              </a:cxn>
              <a:cxn ang="0">
                <a:pos x="connsiteX1" y="connsiteY1"/>
              </a:cxn>
              <a:cxn ang="0">
                <a:pos x="connsiteX2" y="connsiteY2"/>
              </a:cxn>
              <a:cxn ang="0">
                <a:pos x="connsiteX3" y="connsiteY3"/>
              </a:cxn>
            </a:cxnLst>
            <a:rect l="l" t="t" r="r" b="b"/>
            <a:pathLst>
              <a:path w="8009991" h="2970106">
                <a:moveTo>
                  <a:pt x="1376648" y="0"/>
                </a:moveTo>
                <a:lnTo>
                  <a:pt x="8009991" y="0"/>
                </a:lnTo>
                <a:lnTo>
                  <a:pt x="8009991" y="2970106"/>
                </a:lnTo>
                <a:lnTo>
                  <a:pt x="0" y="2970106"/>
                </a:lnTo>
                <a:close/>
              </a:path>
            </a:pathLst>
          </a:custGeom>
        </p:spPr>
      </p:pic>
      <p:pic>
        <p:nvPicPr>
          <p:cNvPr id="3" name="Afbeelding 2" descr="Afbeelding met buiten, boom, natuur&#10;&#10;Automatisch gegenereerde beschrijving">
            <a:extLst>
              <a:ext uri="{FF2B5EF4-FFF2-40B4-BE49-F238E27FC236}">
                <a16:creationId xmlns:a16="http://schemas.microsoft.com/office/drawing/2014/main" id="{470C3316-8958-45D5-A990-696DECD5E3E9}"/>
              </a:ext>
            </a:extLst>
          </p:cNvPr>
          <p:cNvPicPr>
            <a:picLocks noChangeAspect="1"/>
          </p:cNvPicPr>
          <p:nvPr/>
        </p:nvPicPr>
        <p:blipFill rotWithShape="1">
          <a:blip r:embed="rId5">
            <a:extLst>
              <a:ext uri="{28A0092B-C50C-407E-A947-70E740481C1C}">
                <a14:useLocalDpi xmlns:a14="http://schemas.microsoft.com/office/drawing/2010/main" val="0"/>
              </a:ext>
            </a:extLst>
          </a:blip>
          <a:srcRect t="34980" r="-1" b="24994"/>
          <a:stretch/>
        </p:blipFill>
        <p:spPr>
          <a:xfrm>
            <a:off x="1" y="3106464"/>
            <a:ext cx="6209553" cy="3751536"/>
          </a:xfrm>
          <a:custGeom>
            <a:avLst/>
            <a:gdLst>
              <a:gd name="connsiteX0" fmla="*/ 0 w 6209553"/>
              <a:gd name="connsiteY0" fmla="*/ 0 h 3751536"/>
              <a:gd name="connsiteX1" fmla="*/ 5776701 w 6209553"/>
              <a:gd name="connsiteY1" fmla="*/ 0 h 3751536"/>
              <a:gd name="connsiteX2" fmla="*/ 4041567 w 6209553"/>
              <a:gd name="connsiteY2" fmla="*/ 3746529 h 3751536"/>
              <a:gd name="connsiteX3" fmla="*/ 6209553 w 6209553"/>
              <a:gd name="connsiteY3" fmla="*/ 3746529 h 3751536"/>
              <a:gd name="connsiteX4" fmla="*/ 6209553 w 6209553"/>
              <a:gd name="connsiteY4" fmla="*/ 3746530 h 3751536"/>
              <a:gd name="connsiteX5" fmla="*/ 1647632 w 6209553"/>
              <a:gd name="connsiteY5" fmla="*/ 3746530 h 3751536"/>
              <a:gd name="connsiteX6" fmla="*/ 1647632 w 6209553"/>
              <a:gd name="connsiteY6" fmla="*/ 3751536 h 3751536"/>
              <a:gd name="connsiteX7" fmla="*/ 0 w 6209553"/>
              <a:gd name="connsiteY7" fmla="*/ 3751536 h 37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Tree>
    <p:extLst>
      <p:ext uri="{BB962C8B-B14F-4D97-AF65-F5344CB8AC3E}">
        <p14:creationId xmlns:p14="http://schemas.microsoft.com/office/powerpoint/2010/main" val="402100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natuur, wolk&#10;&#10;Automatisch gegenereerde beschrijving">
            <a:extLst>
              <a:ext uri="{FF2B5EF4-FFF2-40B4-BE49-F238E27FC236}">
                <a16:creationId xmlns:a16="http://schemas.microsoft.com/office/drawing/2014/main" id="{71A20F6E-DD84-49F2-9E1C-9E49A6649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55" y="1530"/>
            <a:ext cx="12723455" cy="6856470"/>
          </a:xfrm>
          <a:prstGeom prst="rect">
            <a:avLst/>
          </a:prstGeom>
        </p:spPr>
      </p:pic>
      <p:sp>
        <p:nvSpPr>
          <p:cNvPr id="5" name="Rechthoek 4">
            <a:extLst>
              <a:ext uri="{FF2B5EF4-FFF2-40B4-BE49-F238E27FC236}">
                <a16:creationId xmlns:a16="http://schemas.microsoft.com/office/drawing/2014/main" id="{A107EA76-846D-49D8-A467-769D9A1FB95B}"/>
              </a:ext>
            </a:extLst>
          </p:cNvPr>
          <p:cNvSpPr/>
          <p:nvPr/>
        </p:nvSpPr>
        <p:spPr>
          <a:xfrm>
            <a:off x="4499296" y="2207078"/>
            <a:ext cx="6096000" cy="4524315"/>
          </a:xfrm>
          <a:prstGeom prst="rect">
            <a:avLst/>
          </a:prstGeom>
        </p:spPr>
        <p:txBody>
          <a:bodyPr>
            <a:spAutoFit/>
          </a:bodyPr>
          <a:lstStyle/>
          <a:p>
            <a:r>
              <a:rPr lang="nl-NL" b="1" dirty="0"/>
              <a:t>Wat is een regenboog?</a:t>
            </a:r>
          </a:p>
          <a:p>
            <a:r>
              <a:rPr lang="nl-NL" b="1" dirty="0"/>
              <a:t>Het zonlicht bestaat uit verschillende kleuren</a:t>
            </a:r>
            <a:endParaRPr lang="nl-NL" dirty="0"/>
          </a:p>
          <a:p>
            <a:r>
              <a:rPr lang="nl-NL" dirty="0"/>
              <a:t>Het komt vaak voor dat je een regenboog kunt zien, maar hoe komt dat?  Als de zon schijnt en het tegelijkertijd regent, dan ontstaat een regenboog. Je denkt misschien dat dit raar is, want de kleur van het zonlicht lijkt wit of geel. Maar dat is niet waar. Het zonlicht bestaat eigenlijk uit heel veel verschillende kleuren. Al die kleuren samen, noemen we het spectrum.</a:t>
            </a:r>
          </a:p>
          <a:p>
            <a:r>
              <a:rPr lang="nl-NL" b="1" dirty="0"/>
              <a:t>Het zonlicht botst in de dampkring tegen waterdruppels</a:t>
            </a:r>
            <a:endParaRPr lang="nl-NL" dirty="0"/>
          </a:p>
          <a:p>
            <a:r>
              <a:rPr lang="nl-NL" dirty="0"/>
              <a:t>Het licht van de zon gaat door de dampkring die rond de aarde hangt. In die dampkring wordt het licht gesplitst. Dat komt omdat het licht tegen allerlei stofjes, gassen en waterdruppels botst.  Wij zien in de lucht dan ook verschillende kleuren. Een mooie blauwe hemel of een prachtig gekleurde zonsondergang. Maar het mooiste voorbeeld van allerlei verschillende kleuren is de regenboog.</a:t>
            </a:r>
          </a:p>
        </p:txBody>
      </p:sp>
    </p:spTree>
    <p:extLst>
      <p:ext uri="{BB962C8B-B14F-4D97-AF65-F5344CB8AC3E}">
        <p14:creationId xmlns:p14="http://schemas.microsoft.com/office/powerpoint/2010/main" val="426936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76BC60-F8F7-4C67-A818-6B693C465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985760"/>
          </a:xfrm>
          <a:prstGeom prst="rect">
            <a:avLst/>
          </a:prstGeom>
        </p:spPr>
      </p:pic>
      <p:sp>
        <p:nvSpPr>
          <p:cNvPr id="3" name="AutoShape 2" descr="http://www.helgavanleur.nl/uploads/images/potgoud.jpg">
            <a:extLst>
              <a:ext uri="{FF2B5EF4-FFF2-40B4-BE49-F238E27FC236}">
                <a16:creationId xmlns:a16="http://schemas.microsoft.com/office/drawing/2014/main" id="{9C0C9312-C097-4ED5-B7BA-0D8B1C2AB96D}"/>
              </a:ext>
            </a:extLst>
          </p:cNvPr>
          <p:cNvSpPr>
            <a:spLocks noChangeAspect="1" noChangeArrowheads="1"/>
          </p:cNvSpPr>
          <p:nvPr/>
        </p:nvSpPr>
        <p:spPr bwMode="auto">
          <a:xfrm>
            <a:off x="127000" y="60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http://www.helgavanleur.nl/uploads/images/potgoud.jpg">
            <a:extLst>
              <a:ext uri="{FF2B5EF4-FFF2-40B4-BE49-F238E27FC236}">
                <a16:creationId xmlns:a16="http://schemas.microsoft.com/office/drawing/2014/main" id="{52459FED-7DBD-47A6-A416-E9C0D386BD55}"/>
              </a:ext>
            </a:extLst>
          </p:cNvPr>
          <p:cNvSpPr>
            <a:spLocks noChangeAspect="1" noChangeArrowheads="1"/>
          </p:cNvSpPr>
          <p:nvPr/>
        </p:nvSpPr>
        <p:spPr bwMode="auto">
          <a:xfrm>
            <a:off x="279400" y="212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Rechthoek 7">
            <a:extLst>
              <a:ext uri="{FF2B5EF4-FFF2-40B4-BE49-F238E27FC236}">
                <a16:creationId xmlns:a16="http://schemas.microsoft.com/office/drawing/2014/main" id="{9EF82998-B3A2-4F85-A0A7-27AB1D9B6E56}"/>
              </a:ext>
            </a:extLst>
          </p:cNvPr>
          <p:cNvSpPr/>
          <p:nvPr/>
        </p:nvSpPr>
        <p:spPr>
          <a:xfrm>
            <a:off x="187354" y="0"/>
            <a:ext cx="6096000" cy="646331"/>
          </a:xfrm>
          <a:prstGeom prst="rect">
            <a:avLst/>
          </a:prstGeom>
        </p:spPr>
        <p:txBody>
          <a:bodyPr>
            <a:spAutoFit/>
          </a:bodyPr>
          <a:lstStyle/>
          <a:p>
            <a:br>
              <a:rPr lang="nl-NL" dirty="0"/>
            </a:br>
            <a:endParaRPr lang="nl-NL" dirty="0"/>
          </a:p>
        </p:txBody>
      </p:sp>
      <p:sp>
        <p:nvSpPr>
          <p:cNvPr id="9" name="Rechthoek 8">
            <a:extLst>
              <a:ext uri="{FF2B5EF4-FFF2-40B4-BE49-F238E27FC236}">
                <a16:creationId xmlns:a16="http://schemas.microsoft.com/office/drawing/2014/main" id="{6ECB241C-9293-4D07-9FB0-89EC57C2B3B4}"/>
              </a:ext>
            </a:extLst>
          </p:cNvPr>
          <p:cNvSpPr/>
          <p:nvPr/>
        </p:nvSpPr>
        <p:spPr>
          <a:xfrm>
            <a:off x="2195120" y="474345"/>
            <a:ext cx="9393500" cy="2862322"/>
          </a:xfrm>
          <a:prstGeom prst="rect">
            <a:avLst/>
          </a:prstGeom>
        </p:spPr>
        <p:txBody>
          <a:bodyPr wrap="square">
            <a:spAutoFit/>
          </a:bodyPr>
          <a:lstStyle/>
          <a:p>
            <a:br>
              <a:rPr lang="nl-NL" dirty="0"/>
            </a:br>
            <a:r>
              <a:rPr lang="nl-NL" dirty="0">
                <a:latin typeface="arial" panose="020B0604020202020204" pitchFamily="34" charset="0"/>
              </a:rPr>
              <a:t>Wist je dat:</a:t>
            </a:r>
            <a:br>
              <a:rPr lang="nl-NL" dirty="0"/>
            </a:br>
            <a:r>
              <a:rPr lang="nl-NL" dirty="0">
                <a:latin typeface="arial" panose="020B0604020202020204" pitchFamily="34" charset="0"/>
              </a:rPr>
              <a:t>-       Hoe lager de zon staat, hoe groter deel van de boog te zien is.</a:t>
            </a:r>
            <a:br>
              <a:rPr lang="nl-NL" dirty="0"/>
            </a:br>
            <a:r>
              <a:rPr lang="nl-NL" dirty="0">
                <a:latin typeface="arial" panose="020B0604020202020204" pitchFamily="34" charset="0"/>
              </a:rPr>
              <a:t>-       Vanuit een vliegtuig of een berg kun je zelfs een hele cirkel zien.</a:t>
            </a:r>
            <a:br>
              <a:rPr lang="nl-NL" dirty="0"/>
            </a:br>
            <a:r>
              <a:rPr lang="nl-NL" dirty="0">
                <a:latin typeface="arial" panose="020B0604020202020204" pitchFamily="34" charset="0"/>
              </a:rPr>
              <a:t>-       De kleuren zijn intenser bij grotere druppels, maar de boog is dan wel smaller.</a:t>
            </a:r>
            <a:br>
              <a:rPr lang="nl-NL" dirty="0"/>
            </a:br>
            <a:r>
              <a:rPr lang="nl-NL" dirty="0">
                <a:latin typeface="arial" panose="020B0604020202020204" pitchFamily="34" charset="0"/>
              </a:rPr>
              <a:t>-       Bij hele kleine druppeltjes (bij mist) kun je een wittige boog zien: de mistboog.</a:t>
            </a:r>
            <a:br>
              <a:rPr lang="nl-NL" dirty="0"/>
            </a:br>
            <a:r>
              <a:rPr lang="nl-NL" dirty="0">
                <a:latin typeface="arial" panose="020B0604020202020204" pitchFamily="34" charset="0"/>
              </a:rPr>
              <a:t>-       Een vervagende regenboog wijst op zwakker wordend zonlicht, minder druppels of het vervormen van de druppels door bijv. het vallen.</a:t>
            </a:r>
            <a:br>
              <a:rPr lang="nl-NL" dirty="0"/>
            </a:br>
            <a:r>
              <a:rPr lang="nl-NL" dirty="0">
                <a:solidFill>
                  <a:srgbClr val="5B5B5B"/>
                </a:solidFill>
                <a:latin typeface="arial" panose="020B0604020202020204" pitchFamily="34" charset="0"/>
              </a:rPr>
              <a:t> </a:t>
            </a:r>
            <a:br>
              <a:rPr lang="nl-NL" dirty="0"/>
            </a:br>
            <a:endParaRPr lang="nl-NL" dirty="0"/>
          </a:p>
        </p:txBody>
      </p:sp>
    </p:spTree>
    <p:extLst>
      <p:ext uri="{BB962C8B-B14F-4D97-AF65-F5344CB8AC3E}">
        <p14:creationId xmlns:p14="http://schemas.microsoft.com/office/powerpoint/2010/main" val="3823745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2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Afbeelding 2" descr="Afbeelding met gras, boom, buiten, lucht&#10;&#10;Automatisch gegenereerde beschrijving">
            <a:extLst>
              <a:ext uri="{FF2B5EF4-FFF2-40B4-BE49-F238E27FC236}">
                <a16:creationId xmlns:a16="http://schemas.microsoft.com/office/drawing/2014/main" id="{2B68BEEB-3BDB-4171-A41D-55086593F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527" y="475344"/>
            <a:ext cx="4400946" cy="5907311"/>
          </a:xfrm>
          <a:prstGeom prst="rect">
            <a:avLst/>
          </a:prstGeom>
        </p:spPr>
      </p:pic>
    </p:spTree>
    <p:extLst>
      <p:ext uri="{BB962C8B-B14F-4D97-AF65-F5344CB8AC3E}">
        <p14:creationId xmlns:p14="http://schemas.microsoft.com/office/powerpoint/2010/main" val="347735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BA4F12A-29D6-4C0B-A43C-E3AF93E6A086}"/>
              </a:ext>
            </a:extLst>
          </p:cNvPr>
          <p:cNvPicPr>
            <a:picLocks noChangeAspect="1"/>
          </p:cNvPicPr>
          <p:nvPr/>
        </p:nvPicPr>
        <p:blipFill rotWithShape="1">
          <a:blip r:embed="rId2">
            <a:extLst>
              <a:ext uri="{28A0092B-C50C-407E-A947-70E740481C1C}">
                <a14:useLocalDpi xmlns:a14="http://schemas.microsoft.com/office/drawing/2010/main" val="0"/>
              </a:ext>
            </a:extLst>
          </a:blip>
          <a:srcRect t="14875" b="9874"/>
          <a:stretch/>
        </p:blipFill>
        <p:spPr>
          <a:xfrm>
            <a:off x="20" y="10"/>
            <a:ext cx="12191980" cy="6857990"/>
          </a:xfrm>
          <a:prstGeom prst="rect">
            <a:avLst/>
          </a:prstGeom>
        </p:spPr>
      </p:pic>
      <p:sp>
        <p:nvSpPr>
          <p:cNvPr id="2" name="Rechthoek 1">
            <a:extLst>
              <a:ext uri="{FF2B5EF4-FFF2-40B4-BE49-F238E27FC236}">
                <a16:creationId xmlns:a16="http://schemas.microsoft.com/office/drawing/2014/main" id="{B1C7448E-32AF-4970-82BD-19ED707C4003}"/>
              </a:ext>
            </a:extLst>
          </p:cNvPr>
          <p:cNvSpPr/>
          <p:nvPr/>
        </p:nvSpPr>
        <p:spPr>
          <a:xfrm>
            <a:off x="3215779" y="1218150"/>
            <a:ext cx="6096000" cy="1200329"/>
          </a:xfrm>
          <a:prstGeom prst="rect">
            <a:avLst/>
          </a:prstGeom>
        </p:spPr>
        <p:txBody>
          <a:bodyPr>
            <a:spAutoFit/>
          </a:bodyPr>
          <a:lstStyle/>
          <a:p>
            <a:r>
              <a:rPr lang="nl-NL" b="1" dirty="0"/>
              <a:t>Een regenboog bestaat uit verschillende kleuren </a:t>
            </a:r>
            <a:endParaRPr lang="nl-NL" dirty="0"/>
          </a:p>
          <a:p>
            <a:r>
              <a:rPr lang="nl-NL" dirty="0"/>
              <a:t>De regenboog bestaat uit veel verschillende kleuren, de opvallendste kleuren zijn: rood, geel, groen, blauw, lichtpaars en donkerpaars.</a:t>
            </a:r>
          </a:p>
        </p:txBody>
      </p:sp>
    </p:spTree>
    <p:extLst>
      <p:ext uri="{BB962C8B-B14F-4D97-AF65-F5344CB8AC3E}">
        <p14:creationId xmlns:p14="http://schemas.microsoft.com/office/powerpoint/2010/main" val="100201732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117</Words>
  <Application>Microsoft Office PowerPoint</Application>
  <PresentationFormat>Breedbeeld</PresentationFormat>
  <Paragraphs>15</Paragraphs>
  <Slides>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arial</vt: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Janneke van Kammen</dc:creator>
  <cp:lastModifiedBy>Janneke van Kammen</cp:lastModifiedBy>
  <cp:revision>1</cp:revision>
  <dcterms:created xsi:type="dcterms:W3CDTF">2019-03-25T18:07:45Z</dcterms:created>
  <dcterms:modified xsi:type="dcterms:W3CDTF">2019-03-31T13:30:00Z</dcterms:modified>
</cp:coreProperties>
</file>